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4"/>
    <p:sldMasterId id="2147483746" r:id="rId5"/>
    <p:sldMasterId id="2147483770" r:id="rId6"/>
    <p:sldMasterId id="2147483810" r:id="rId7"/>
  </p:sldMasterIdLst>
  <p:notesMasterIdLst>
    <p:notesMasterId r:id="rId53"/>
  </p:notesMasterIdLst>
  <p:sldIdLst>
    <p:sldId id="406" r:id="rId8"/>
    <p:sldId id="257" r:id="rId9"/>
    <p:sldId id="391" r:id="rId10"/>
    <p:sldId id="372" r:id="rId11"/>
    <p:sldId id="267" r:id="rId12"/>
    <p:sldId id="297" r:id="rId13"/>
    <p:sldId id="393" r:id="rId14"/>
    <p:sldId id="400" r:id="rId15"/>
    <p:sldId id="296" r:id="rId16"/>
    <p:sldId id="394" r:id="rId17"/>
    <p:sldId id="395" r:id="rId18"/>
    <p:sldId id="397" r:id="rId19"/>
    <p:sldId id="337" r:id="rId20"/>
    <p:sldId id="303" r:id="rId21"/>
    <p:sldId id="305" r:id="rId22"/>
    <p:sldId id="307" r:id="rId23"/>
    <p:sldId id="294" r:id="rId24"/>
    <p:sldId id="401" r:id="rId25"/>
    <p:sldId id="335" r:id="rId26"/>
    <p:sldId id="299" r:id="rId27"/>
    <p:sldId id="407" r:id="rId28"/>
    <p:sldId id="402" r:id="rId29"/>
    <p:sldId id="336" r:id="rId30"/>
    <p:sldId id="339" r:id="rId31"/>
    <p:sldId id="340" r:id="rId32"/>
    <p:sldId id="341" r:id="rId33"/>
    <p:sldId id="403" r:id="rId34"/>
    <p:sldId id="342" r:id="rId35"/>
    <p:sldId id="314" r:id="rId36"/>
    <p:sldId id="408" r:id="rId37"/>
    <p:sldId id="392" r:id="rId38"/>
    <p:sldId id="404" r:id="rId39"/>
    <p:sldId id="306" r:id="rId40"/>
    <p:sldId id="410" r:id="rId41"/>
    <p:sldId id="344" r:id="rId42"/>
    <p:sldId id="343" r:id="rId43"/>
    <p:sldId id="292" r:id="rId44"/>
    <p:sldId id="322" r:id="rId45"/>
    <p:sldId id="398" r:id="rId46"/>
    <p:sldId id="399" r:id="rId47"/>
    <p:sldId id="409" r:id="rId48"/>
    <p:sldId id="405" r:id="rId49"/>
    <p:sldId id="301" r:id="rId50"/>
    <p:sldId id="388" r:id="rId51"/>
    <p:sldId id="387" r:id="rId5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DAD4"/>
    <a:srgbClr val="1A6EB7"/>
    <a:srgbClr val="323842"/>
    <a:srgbClr val="FEE1CF"/>
    <a:srgbClr val="FFD832"/>
    <a:srgbClr val="D3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6" y="66"/>
      </p:cViewPr>
      <p:guideLst/>
    </p:cSldViewPr>
  </p:slideViewPr>
  <p:notesTextViewPr>
    <p:cViewPr>
      <p:scale>
        <a:sx n="1" d="1"/>
        <a:sy n="1" d="1"/>
      </p:scale>
      <p:origin x="0" y="0"/>
    </p:cViewPr>
  </p:notesTextViewPr>
  <p:sorterViewPr>
    <p:cViewPr>
      <p:scale>
        <a:sx n="100" d="100"/>
        <a:sy n="100" d="100"/>
      </p:scale>
      <p:origin x="0" y="-164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lie Robin" userId="573b3334-6c62-4338-affd-301758efdeef" providerId="ADAL" clId="{AB1694A1-658A-4965-84D2-D5F1922F5C72}"/>
    <pc:docChg chg="undo custSel addSld delSld modSld sldOrd addMainMaster delMainMaster modMainMaster modNotesMaster">
      <pc:chgData name="Leslie Robin" userId="573b3334-6c62-4338-affd-301758efdeef" providerId="ADAL" clId="{AB1694A1-658A-4965-84D2-D5F1922F5C72}" dt="2023-11-01T18:16:58.608" v="1968"/>
      <pc:docMkLst>
        <pc:docMk/>
      </pc:docMkLst>
      <pc:sldChg chg="add del">
        <pc:chgData name="Leslie Robin" userId="573b3334-6c62-4338-affd-301758efdeef" providerId="ADAL" clId="{AB1694A1-658A-4965-84D2-D5F1922F5C72}" dt="2023-10-29T07:01:25.984" v="1365" actId="47"/>
        <pc:sldMkLst>
          <pc:docMk/>
          <pc:sldMk cId="0" sldId="256"/>
        </pc:sldMkLst>
      </pc:sldChg>
      <pc:sldChg chg="delSp modSp mod">
        <pc:chgData name="Leslie Robin" userId="573b3334-6c62-4338-affd-301758efdeef" providerId="ADAL" clId="{AB1694A1-658A-4965-84D2-D5F1922F5C72}" dt="2023-10-29T06:41:27.611" v="890" actId="1076"/>
        <pc:sldMkLst>
          <pc:docMk/>
          <pc:sldMk cId="0" sldId="257"/>
        </pc:sldMkLst>
        <pc:spChg chg="mod">
          <ac:chgData name="Leslie Robin" userId="573b3334-6c62-4338-affd-301758efdeef" providerId="ADAL" clId="{AB1694A1-658A-4965-84D2-D5F1922F5C72}" dt="2023-10-29T06:41:27.611" v="890" actId="1076"/>
          <ac:spMkLst>
            <pc:docMk/>
            <pc:sldMk cId="0" sldId="257"/>
            <ac:spMk id="532" creationId="{00000000-0000-0000-0000-000000000000}"/>
          </ac:spMkLst>
        </pc:spChg>
        <pc:spChg chg="mod">
          <ac:chgData name="Leslie Robin" userId="573b3334-6c62-4338-affd-301758efdeef" providerId="ADAL" clId="{AB1694A1-658A-4965-84D2-D5F1922F5C72}" dt="2023-10-29T06:41:15.096" v="887" actId="1076"/>
          <ac:spMkLst>
            <pc:docMk/>
            <pc:sldMk cId="0" sldId="257"/>
            <ac:spMk id="533" creationId="{00000000-0000-0000-0000-000000000000}"/>
          </ac:spMkLst>
        </pc:spChg>
        <pc:cxnChg chg="del">
          <ac:chgData name="Leslie Robin" userId="573b3334-6c62-4338-affd-301758efdeef" providerId="ADAL" clId="{AB1694A1-658A-4965-84D2-D5F1922F5C72}" dt="2023-10-29T06:40:55.868" v="882" actId="478"/>
          <ac:cxnSpMkLst>
            <pc:docMk/>
            <pc:sldMk cId="0" sldId="257"/>
            <ac:cxnSpMk id="5" creationId="{00000000-0000-0000-0000-000000000000}"/>
          </ac:cxnSpMkLst>
        </pc:cxnChg>
      </pc:sldChg>
      <pc:sldChg chg="modSp add del mod modClrScheme chgLayout modNotes">
        <pc:chgData name="Leslie Robin" userId="573b3334-6c62-4338-affd-301758efdeef" providerId="ADAL" clId="{AB1694A1-658A-4965-84D2-D5F1922F5C72}" dt="2023-10-30T05:38:39.528" v="1788" actId="113"/>
        <pc:sldMkLst>
          <pc:docMk/>
          <pc:sldMk cId="2679981845" sldId="267"/>
        </pc:sldMkLst>
        <pc:spChg chg="mod ord">
          <ac:chgData name="Leslie Robin" userId="573b3334-6c62-4338-affd-301758efdeef" providerId="ADAL" clId="{AB1694A1-658A-4965-84D2-D5F1922F5C72}" dt="2023-10-29T06:16:59.351" v="246" actId="700"/>
          <ac:spMkLst>
            <pc:docMk/>
            <pc:sldMk cId="2679981845" sldId="267"/>
            <ac:spMk id="6146" creationId="{00000000-0000-0000-0000-000000000000}"/>
          </ac:spMkLst>
        </pc:spChg>
        <pc:spChg chg="mod ord">
          <ac:chgData name="Leslie Robin" userId="573b3334-6c62-4338-affd-301758efdeef" providerId="ADAL" clId="{AB1694A1-658A-4965-84D2-D5F1922F5C72}" dt="2023-10-30T05:38:39.528" v="1788" actId="113"/>
          <ac:spMkLst>
            <pc:docMk/>
            <pc:sldMk cId="2679981845" sldId="267"/>
            <ac:spMk id="6147" creationId="{00000000-0000-0000-0000-000000000000}"/>
          </ac:spMkLst>
        </pc:spChg>
      </pc:sldChg>
      <pc:sldChg chg="modSp add del mod modClrScheme chgLayout modNotes">
        <pc:chgData name="Leslie Robin" userId="573b3334-6c62-4338-affd-301758efdeef" providerId="ADAL" clId="{AB1694A1-658A-4965-84D2-D5F1922F5C72}" dt="2023-10-29T06:38:01.203" v="868" actId="2696"/>
        <pc:sldMkLst>
          <pc:docMk/>
          <pc:sldMk cId="3388688548" sldId="276"/>
        </pc:sldMkLst>
        <pc:spChg chg="mod ord">
          <ac:chgData name="Leslie Robin" userId="573b3334-6c62-4338-affd-301758efdeef" providerId="ADAL" clId="{AB1694A1-658A-4965-84D2-D5F1922F5C72}" dt="2023-10-29T06:16:48.062" v="241"/>
          <ac:spMkLst>
            <pc:docMk/>
            <pc:sldMk cId="3388688548" sldId="276"/>
            <ac:spMk id="3" creationId="{00000000-0000-0000-0000-000000000000}"/>
          </ac:spMkLst>
        </pc:spChg>
        <pc:spChg chg="mod ord">
          <ac:chgData name="Leslie Robin" userId="573b3334-6c62-4338-affd-301758efdeef" providerId="ADAL" clId="{AB1694A1-658A-4965-84D2-D5F1922F5C72}" dt="2023-10-29T06:16:48.062" v="241"/>
          <ac:spMkLst>
            <pc:docMk/>
            <pc:sldMk cId="3388688548" sldId="276"/>
            <ac:spMk id="14338" creationId="{00000000-0000-0000-0000-000000000000}"/>
          </ac:spMkLst>
        </pc:spChg>
      </pc:sldChg>
      <pc:sldChg chg="modSp add del mod modClrScheme chgLayout modNotes">
        <pc:chgData name="Leslie Robin" userId="573b3334-6c62-4338-affd-301758efdeef" providerId="ADAL" clId="{AB1694A1-658A-4965-84D2-D5F1922F5C72}" dt="2023-10-29T06:33:20.245" v="649" actId="2696"/>
        <pc:sldMkLst>
          <pc:docMk/>
          <pc:sldMk cId="3113848551" sldId="289"/>
        </pc:sldMkLst>
        <pc:spChg chg="mod ord">
          <ac:chgData name="Leslie Robin" userId="573b3334-6c62-4338-affd-301758efdeef" providerId="ADAL" clId="{AB1694A1-658A-4965-84D2-D5F1922F5C72}" dt="2023-10-29T06:19:58.830" v="320" actId="1076"/>
          <ac:spMkLst>
            <pc:docMk/>
            <pc:sldMk cId="3113848551" sldId="289"/>
            <ac:spMk id="2" creationId="{00000000-0000-0000-0000-000000000000}"/>
          </ac:spMkLst>
        </pc:spChg>
        <pc:spChg chg="mod">
          <ac:chgData name="Leslie Robin" userId="573b3334-6c62-4338-affd-301758efdeef" providerId="ADAL" clId="{AB1694A1-658A-4965-84D2-D5F1922F5C72}" dt="2023-10-29T06:16:48.062" v="241"/>
          <ac:spMkLst>
            <pc:docMk/>
            <pc:sldMk cId="3113848551" sldId="289"/>
            <ac:spMk id="28" creationId="{00000000-0000-0000-0000-000000000000}"/>
          </ac:spMkLst>
        </pc:spChg>
        <pc:spChg chg="mod">
          <ac:chgData name="Leslie Robin" userId="573b3334-6c62-4338-affd-301758efdeef" providerId="ADAL" clId="{AB1694A1-658A-4965-84D2-D5F1922F5C72}" dt="2023-10-29T06:16:48.062" v="241"/>
          <ac:spMkLst>
            <pc:docMk/>
            <pc:sldMk cId="3113848551" sldId="289"/>
            <ac:spMk id="29"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0"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1"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2"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3"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4"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5"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6"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7" creationId="{00000000-0000-0000-0000-000000000000}"/>
          </ac:spMkLst>
        </pc:spChg>
        <pc:spChg chg="mod">
          <ac:chgData name="Leslie Robin" userId="573b3334-6c62-4338-affd-301758efdeef" providerId="ADAL" clId="{AB1694A1-658A-4965-84D2-D5F1922F5C72}" dt="2023-10-29T06:16:48.062" v="241"/>
          <ac:spMkLst>
            <pc:docMk/>
            <pc:sldMk cId="3113848551" sldId="289"/>
            <ac:spMk id="38" creationId="{00000000-0000-0000-0000-000000000000}"/>
          </ac:spMkLst>
        </pc:spChg>
      </pc:sldChg>
      <pc:sldChg chg="modSp add del mod modClrScheme chgLayout modNotes">
        <pc:chgData name="Leslie Robin" userId="573b3334-6c62-4338-affd-301758efdeef" providerId="ADAL" clId="{AB1694A1-658A-4965-84D2-D5F1922F5C72}" dt="2023-10-29T06:33:20.245" v="649" actId="2696"/>
        <pc:sldMkLst>
          <pc:docMk/>
          <pc:sldMk cId="4024709648" sldId="290"/>
        </pc:sldMkLst>
        <pc:spChg chg="mod ord">
          <ac:chgData name="Leslie Robin" userId="573b3334-6c62-4338-affd-301758efdeef" providerId="ADAL" clId="{AB1694A1-658A-4965-84D2-D5F1922F5C72}" dt="2023-10-29T06:16:48.062" v="241"/>
          <ac:spMkLst>
            <pc:docMk/>
            <pc:sldMk cId="4024709648" sldId="290"/>
            <ac:spMk id="2" creationId="{00000000-0000-0000-0000-000000000000}"/>
          </ac:spMkLst>
        </pc:spChg>
        <pc:graphicFrameChg chg="mod">
          <ac:chgData name="Leslie Robin" userId="573b3334-6c62-4338-affd-301758efdeef" providerId="ADAL" clId="{AB1694A1-658A-4965-84D2-D5F1922F5C72}" dt="2023-10-29T06:20:07.219" v="321" actId="1076"/>
          <ac:graphicFrameMkLst>
            <pc:docMk/>
            <pc:sldMk cId="4024709648" sldId="290"/>
            <ac:graphicFrameMk id="5" creationId="{00000000-0000-0000-0000-000000000000}"/>
          </ac:graphicFrameMkLst>
        </pc:graphicFrameChg>
      </pc:sldChg>
      <pc:sldChg chg="addSp delSp modSp mod modClrScheme chgLayout">
        <pc:chgData name="Leslie Robin" userId="573b3334-6c62-4338-affd-301758efdeef" providerId="ADAL" clId="{AB1694A1-658A-4965-84D2-D5F1922F5C72}" dt="2023-10-29T06:49:23.017" v="1212" actId="478"/>
        <pc:sldMkLst>
          <pc:docMk/>
          <pc:sldMk cId="1683207779" sldId="292"/>
        </pc:sldMkLst>
        <pc:spChg chg="del mod ord">
          <ac:chgData name="Leslie Robin" userId="573b3334-6c62-4338-affd-301758efdeef" providerId="ADAL" clId="{AB1694A1-658A-4965-84D2-D5F1922F5C72}" dt="2023-10-29T06:49:23.017" v="1212" actId="478"/>
          <ac:spMkLst>
            <pc:docMk/>
            <pc:sldMk cId="1683207779" sldId="292"/>
            <ac:spMk id="2" creationId="{00000000-0000-0000-0000-000000000000}"/>
          </ac:spMkLst>
        </pc:spChg>
        <pc:spChg chg="add mod">
          <ac:chgData name="Leslie Robin" userId="573b3334-6c62-4338-affd-301758efdeef" providerId="ADAL" clId="{AB1694A1-658A-4965-84D2-D5F1922F5C72}" dt="2023-10-29T06:49:23.017" v="1212" actId="478"/>
          <ac:spMkLst>
            <pc:docMk/>
            <pc:sldMk cId="1683207779" sldId="292"/>
            <ac:spMk id="4" creationId="{3B48F83B-B70A-232C-82E1-5E4B4CC87C1E}"/>
          </ac:spMkLst>
        </pc:spChg>
        <pc:spChg chg="mod ord">
          <ac:chgData name="Leslie Robin" userId="573b3334-6c62-4338-affd-301758efdeef" providerId="ADAL" clId="{AB1694A1-658A-4965-84D2-D5F1922F5C72}" dt="2023-10-29T06:49:18.308" v="1210" actId="20577"/>
          <ac:spMkLst>
            <pc:docMk/>
            <pc:sldMk cId="1683207779" sldId="292"/>
            <ac:spMk id="400" creationId="{00000000-0000-0000-0000-000000000000}"/>
          </ac:spMkLst>
        </pc:spChg>
      </pc:sldChg>
      <pc:sldChg chg="modSp add del mod modClrScheme chgLayout modNotes">
        <pc:chgData name="Leslie Robin" userId="573b3334-6c62-4338-affd-301758efdeef" providerId="ADAL" clId="{AB1694A1-658A-4965-84D2-D5F1922F5C72}" dt="2023-10-29T06:20:26.215" v="324" actId="1076"/>
        <pc:sldMkLst>
          <pc:docMk/>
          <pc:sldMk cId="3211853635" sldId="294"/>
        </pc:sldMkLst>
        <pc:spChg chg="mod ord">
          <ac:chgData name="Leslie Robin" userId="573b3334-6c62-4338-affd-301758efdeef" providerId="ADAL" clId="{AB1694A1-658A-4965-84D2-D5F1922F5C72}" dt="2023-10-29T06:16:48.062" v="241"/>
          <ac:spMkLst>
            <pc:docMk/>
            <pc:sldMk cId="3211853635" sldId="294"/>
            <ac:spMk id="2" creationId="{00000000-0000-0000-0000-000000000000}"/>
          </ac:spMkLst>
        </pc:spChg>
        <pc:graphicFrameChg chg="mod ord">
          <ac:chgData name="Leslie Robin" userId="573b3334-6c62-4338-affd-301758efdeef" providerId="ADAL" clId="{AB1694A1-658A-4965-84D2-D5F1922F5C72}" dt="2023-10-29T06:20:26.215" v="324" actId="1076"/>
          <ac:graphicFrameMkLst>
            <pc:docMk/>
            <pc:sldMk cId="3211853635" sldId="294"/>
            <ac:graphicFrameMk id="4" creationId="{00000000-0000-0000-0000-000000000000}"/>
          </ac:graphicFrameMkLst>
        </pc:graphicFrameChg>
      </pc:sldChg>
      <pc:sldChg chg="modSp add del mod modClrScheme chgLayout modNotes">
        <pc:chgData name="Leslie Robin" userId="573b3334-6c62-4338-affd-301758efdeef" providerId="ADAL" clId="{AB1694A1-658A-4965-84D2-D5F1922F5C72}" dt="2023-10-29T06:19:06.403" v="285" actId="14100"/>
        <pc:sldMkLst>
          <pc:docMk/>
          <pc:sldMk cId="3998919130" sldId="296"/>
        </pc:sldMkLst>
        <pc:spChg chg="mod ord">
          <ac:chgData name="Leslie Robin" userId="573b3334-6c62-4338-affd-301758efdeef" providerId="ADAL" clId="{AB1694A1-658A-4965-84D2-D5F1922F5C72}" dt="2023-10-29T06:18:55.774" v="283" actId="207"/>
          <ac:spMkLst>
            <pc:docMk/>
            <pc:sldMk cId="3998919130" sldId="296"/>
            <ac:spMk id="2" creationId="{00000000-0000-0000-0000-000000000000}"/>
          </ac:spMkLst>
        </pc:spChg>
        <pc:picChg chg="mod">
          <ac:chgData name="Leslie Robin" userId="573b3334-6c62-4338-affd-301758efdeef" providerId="ADAL" clId="{AB1694A1-658A-4965-84D2-D5F1922F5C72}" dt="2023-10-29T06:19:06.403" v="285" actId="14100"/>
          <ac:picMkLst>
            <pc:docMk/>
            <pc:sldMk cId="3998919130" sldId="296"/>
            <ac:picMk id="3074" creationId="{00000000-0000-0000-0000-000000000000}"/>
          </ac:picMkLst>
        </pc:picChg>
      </pc:sldChg>
      <pc:sldChg chg="modSp add del mod modClrScheme chgLayout modNotes">
        <pc:chgData name="Leslie Robin" userId="573b3334-6c62-4338-affd-301758efdeef" providerId="ADAL" clId="{AB1694A1-658A-4965-84D2-D5F1922F5C72}" dt="2023-10-29T06:17:45.741" v="269" actId="14100"/>
        <pc:sldMkLst>
          <pc:docMk/>
          <pc:sldMk cId="1519122126" sldId="297"/>
        </pc:sldMkLst>
        <pc:spChg chg="mod ord">
          <ac:chgData name="Leslie Robin" userId="573b3334-6c62-4338-affd-301758efdeef" providerId="ADAL" clId="{AB1694A1-658A-4965-84D2-D5F1922F5C72}" dt="2023-10-29T06:17:45.741" v="269" actId="14100"/>
          <ac:spMkLst>
            <pc:docMk/>
            <pc:sldMk cId="1519122126" sldId="297"/>
            <ac:spMk id="2" creationId="{00000000-0000-0000-0000-000000000000}"/>
          </ac:spMkLst>
        </pc:spChg>
        <pc:picChg chg="mod">
          <ac:chgData name="Leslie Robin" userId="573b3334-6c62-4338-affd-301758efdeef" providerId="ADAL" clId="{AB1694A1-658A-4965-84D2-D5F1922F5C72}" dt="2023-10-29T06:17:12.027" v="247" actId="1076"/>
          <ac:picMkLst>
            <pc:docMk/>
            <pc:sldMk cId="1519122126" sldId="297"/>
            <ac:picMk id="3" creationId="{00000000-0000-0000-0000-000000000000}"/>
          </ac:picMkLst>
        </pc:picChg>
      </pc:sldChg>
      <pc:sldChg chg="del mod modShow">
        <pc:chgData name="Leslie Robin" userId="573b3334-6c62-4338-affd-301758efdeef" providerId="ADAL" clId="{AB1694A1-658A-4965-84D2-D5F1922F5C72}" dt="2023-10-29T07:03:09.667" v="1574" actId="2696"/>
        <pc:sldMkLst>
          <pc:docMk/>
          <pc:sldMk cId="3468069139" sldId="298"/>
        </pc:sldMkLst>
      </pc:sldChg>
      <pc:sldChg chg="modSp add del mod modClrScheme chgLayout modNotes">
        <pc:chgData name="Leslie Robin" userId="573b3334-6c62-4338-affd-301758efdeef" providerId="ADAL" clId="{AB1694A1-658A-4965-84D2-D5F1922F5C72}" dt="2023-10-29T06:20:59.404" v="330" actId="14100"/>
        <pc:sldMkLst>
          <pc:docMk/>
          <pc:sldMk cId="4093482713" sldId="299"/>
        </pc:sldMkLst>
        <pc:spChg chg="mod ord">
          <ac:chgData name="Leslie Robin" userId="573b3334-6c62-4338-affd-301758efdeef" providerId="ADAL" clId="{AB1694A1-658A-4965-84D2-D5F1922F5C72}" dt="2023-10-29T06:20:53.214" v="328" actId="1076"/>
          <ac:spMkLst>
            <pc:docMk/>
            <pc:sldMk cId="4093482713" sldId="299"/>
            <ac:spMk id="2" creationId="{00000000-0000-0000-0000-000000000000}"/>
          </ac:spMkLst>
        </pc:spChg>
        <pc:picChg chg="mod">
          <ac:chgData name="Leslie Robin" userId="573b3334-6c62-4338-affd-301758efdeef" providerId="ADAL" clId="{AB1694A1-658A-4965-84D2-D5F1922F5C72}" dt="2023-10-29T06:20:59.404" v="330" actId="14100"/>
          <ac:picMkLst>
            <pc:docMk/>
            <pc:sldMk cId="4093482713" sldId="299"/>
            <ac:picMk id="3" creationId="{00000000-0000-0000-0000-000000000000}"/>
          </ac:picMkLst>
        </pc:picChg>
      </pc:sldChg>
      <pc:sldChg chg="modSp add del mod modClrScheme chgLayout modNotes">
        <pc:chgData name="Leslie Robin" userId="573b3334-6c62-4338-affd-301758efdeef" providerId="ADAL" clId="{AB1694A1-658A-4965-84D2-D5F1922F5C72}" dt="2023-10-30T04:40:13.501" v="1604" actId="2696"/>
        <pc:sldMkLst>
          <pc:docMk/>
          <pc:sldMk cId="2500748465" sldId="300"/>
        </pc:sldMkLst>
        <pc:spChg chg="mod ord">
          <ac:chgData name="Leslie Robin" userId="573b3334-6c62-4338-affd-301758efdeef" providerId="ADAL" clId="{AB1694A1-658A-4965-84D2-D5F1922F5C72}" dt="2023-10-29T06:16:48.062" v="241"/>
          <ac:spMkLst>
            <pc:docMk/>
            <pc:sldMk cId="2500748465" sldId="300"/>
            <ac:spMk id="16386" creationId="{00000000-0000-0000-0000-000000000000}"/>
          </ac:spMkLst>
        </pc:spChg>
        <pc:spChg chg="mod ord">
          <ac:chgData name="Leslie Robin" userId="573b3334-6c62-4338-affd-301758efdeef" providerId="ADAL" clId="{AB1694A1-658A-4965-84D2-D5F1922F5C72}" dt="2023-10-29T06:21:10.230" v="331" actId="1076"/>
          <ac:spMkLst>
            <pc:docMk/>
            <pc:sldMk cId="2500748465" sldId="300"/>
            <ac:spMk id="112643" creationId="{00000000-0000-0000-0000-000000000000}"/>
          </ac:spMkLst>
        </pc:spChg>
        <pc:picChg chg="mod">
          <ac:chgData name="Leslie Robin" userId="573b3334-6c62-4338-affd-301758efdeef" providerId="ADAL" clId="{AB1694A1-658A-4965-84D2-D5F1922F5C72}" dt="2023-10-29T06:16:48.062" v="241"/>
          <ac:picMkLst>
            <pc:docMk/>
            <pc:sldMk cId="2500748465" sldId="300"/>
            <ac:picMk id="7" creationId="{00000000-0000-0000-0000-000000000000}"/>
          </ac:picMkLst>
        </pc:picChg>
      </pc:sldChg>
      <pc:sldChg chg="delSp modSp add del mod modClrScheme chgLayout modNotes">
        <pc:chgData name="Leslie Robin" userId="573b3334-6c62-4338-affd-301758efdeef" providerId="ADAL" clId="{AB1694A1-658A-4965-84D2-D5F1922F5C72}" dt="2023-10-29T06:16:48.062" v="241"/>
        <pc:sldMkLst>
          <pc:docMk/>
          <pc:sldMk cId="3493268145" sldId="301"/>
        </pc:sldMkLst>
        <pc:spChg chg="mod ord">
          <ac:chgData name="Leslie Robin" userId="573b3334-6c62-4338-affd-301758efdeef" providerId="ADAL" clId="{AB1694A1-658A-4965-84D2-D5F1922F5C72}" dt="2023-10-29T06:16:48.062" v="241"/>
          <ac:spMkLst>
            <pc:docMk/>
            <pc:sldMk cId="3493268145" sldId="301"/>
            <ac:spMk id="4" creationId="{00000000-0000-0000-0000-000000000000}"/>
          </ac:spMkLst>
        </pc:spChg>
        <pc:spChg chg="del">
          <ac:chgData name="Leslie Robin" userId="573b3334-6c62-4338-affd-301758efdeef" providerId="ADAL" clId="{AB1694A1-658A-4965-84D2-D5F1922F5C72}" dt="2023-10-29T06:16:11.596" v="240" actId="700"/>
          <ac:spMkLst>
            <pc:docMk/>
            <pc:sldMk cId="3493268145" sldId="301"/>
            <ac:spMk id="5" creationId="{00000000-0000-0000-0000-000000000000}"/>
          </ac:spMkLst>
        </pc:spChg>
        <pc:picChg chg="mod">
          <ac:chgData name="Leslie Robin" userId="573b3334-6c62-4338-affd-301758efdeef" providerId="ADAL" clId="{AB1694A1-658A-4965-84D2-D5F1922F5C72}" dt="2023-10-29T06:16:48.062" v="241"/>
          <ac:picMkLst>
            <pc:docMk/>
            <pc:sldMk cId="3493268145" sldId="301"/>
            <ac:picMk id="2050" creationId="{00000000-0000-0000-0000-000000000000}"/>
          </ac:picMkLst>
        </pc:picChg>
      </pc:sldChg>
      <pc:sldChg chg="addSp modSp mod modNotes">
        <pc:chgData name="Leslie Robin" userId="573b3334-6c62-4338-affd-301758efdeef" providerId="ADAL" clId="{AB1694A1-658A-4965-84D2-D5F1922F5C72}" dt="2023-10-30T05:41:29.994" v="1813" actId="113"/>
        <pc:sldMkLst>
          <pc:docMk/>
          <pc:sldMk cId="2322145109" sldId="303"/>
        </pc:sldMkLst>
        <pc:spChg chg="add mod">
          <ac:chgData name="Leslie Robin" userId="573b3334-6c62-4338-affd-301758efdeef" providerId="ADAL" clId="{AB1694A1-658A-4965-84D2-D5F1922F5C72}" dt="2023-10-30T05:41:29.994" v="1813" actId="113"/>
          <ac:spMkLst>
            <pc:docMk/>
            <pc:sldMk cId="2322145109" sldId="303"/>
            <ac:spMk id="3" creationId="{69CDFFEA-3F98-0478-B72E-322703AE61B0}"/>
          </ac:spMkLst>
        </pc:spChg>
      </pc:sldChg>
      <pc:sldChg chg="delSp modSp mod">
        <pc:chgData name="Leslie Robin" userId="573b3334-6c62-4338-affd-301758efdeef" providerId="ADAL" clId="{AB1694A1-658A-4965-84D2-D5F1922F5C72}" dt="2023-11-01T18:03:48.171" v="1841" actId="313"/>
        <pc:sldMkLst>
          <pc:docMk/>
          <pc:sldMk cId="1124559584" sldId="306"/>
        </pc:sldMkLst>
        <pc:graphicFrameChg chg="mod">
          <ac:chgData name="Leslie Robin" userId="573b3334-6c62-4338-affd-301758efdeef" providerId="ADAL" clId="{AB1694A1-658A-4965-84D2-D5F1922F5C72}" dt="2023-11-01T18:03:48.171" v="1841" actId="313"/>
          <ac:graphicFrameMkLst>
            <pc:docMk/>
            <pc:sldMk cId="1124559584" sldId="306"/>
            <ac:graphicFrameMk id="14" creationId="{2453F684-1CE4-9DDB-EAF5-8032C8B984BC}"/>
          </ac:graphicFrameMkLst>
        </pc:graphicFrameChg>
        <pc:cxnChg chg="del">
          <ac:chgData name="Leslie Robin" userId="573b3334-6c62-4338-affd-301758efdeef" providerId="ADAL" clId="{AB1694A1-658A-4965-84D2-D5F1922F5C72}" dt="2023-10-29T06:53:19.707" v="1254" actId="478"/>
          <ac:cxnSpMkLst>
            <pc:docMk/>
            <pc:sldMk cId="1124559584" sldId="306"/>
            <ac:cxnSpMk id="4" creationId="{00000000-0000-0000-0000-000000000000}"/>
          </ac:cxnSpMkLst>
        </pc:cxnChg>
      </pc:sldChg>
      <pc:sldChg chg="del modNotes">
        <pc:chgData name="Leslie Robin" userId="573b3334-6c62-4338-affd-301758efdeef" providerId="ADAL" clId="{AB1694A1-658A-4965-84D2-D5F1922F5C72}" dt="2023-10-29T06:52:51.308" v="1253" actId="2696"/>
        <pc:sldMkLst>
          <pc:docMk/>
          <pc:sldMk cId="4162944313" sldId="306"/>
        </pc:sldMkLst>
      </pc:sldChg>
      <pc:sldChg chg="delSp modSp mod modNotes">
        <pc:chgData name="Leslie Robin" userId="573b3334-6c62-4338-affd-301758efdeef" providerId="ADAL" clId="{AB1694A1-658A-4965-84D2-D5F1922F5C72}" dt="2023-10-30T05:40:31.139" v="1792" actId="2"/>
        <pc:sldMkLst>
          <pc:docMk/>
          <pc:sldMk cId="3126868843" sldId="307"/>
        </pc:sldMkLst>
        <pc:graphicFrameChg chg="mod">
          <ac:chgData name="Leslie Robin" userId="573b3334-6c62-4338-affd-301758efdeef" providerId="ADAL" clId="{AB1694A1-658A-4965-84D2-D5F1922F5C72}" dt="2023-10-30T05:40:31.139" v="1792" actId="2"/>
          <ac:graphicFrameMkLst>
            <pc:docMk/>
            <pc:sldMk cId="3126868843" sldId="307"/>
            <ac:graphicFrameMk id="6" creationId="{5EFB6CBB-D66E-A978-0DDF-475A5E91FB65}"/>
          </ac:graphicFrameMkLst>
        </pc:graphicFrameChg>
        <pc:cxnChg chg="del">
          <ac:chgData name="Leslie Robin" userId="573b3334-6c62-4338-affd-301758efdeef" providerId="ADAL" clId="{AB1694A1-658A-4965-84D2-D5F1922F5C72}" dt="2023-10-29T06:35:06.853" v="655" actId="478"/>
          <ac:cxnSpMkLst>
            <pc:docMk/>
            <pc:sldMk cId="3126868843" sldId="307"/>
            <ac:cxnSpMk id="4" creationId="{00000000-0000-0000-0000-000000000000}"/>
          </ac:cxnSpMkLst>
        </pc:cxnChg>
      </pc:sldChg>
      <pc:sldChg chg="modSp add del mod modClrScheme chgLayout modNotes">
        <pc:chgData name="Leslie Robin" userId="573b3334-6c62-4338-affd-301758efdeef" providerId="ADAL" clId="{AB1694A1-658A-4965-84D2-D5F1922F5C72}" dt="2023-10-29T06:23:51.106" v="425" actId="2696"/>
        <pc:sldMkLst>
          <pc:docMk/>
          <pc:sldMk cId="1966305051" sldId="313"/>
        </pc:sldMkLst>
        <pc:spChg chg="mod ord">
          <ac:chgData name="Leslie Robin" userId="573b3334-6c62-4338-affd-301758efdeef" providerId="ADAL" clId="{AB1694A1-658A-4965-84D2-D5F1922F5C72}" dt="2023-10-29T06:16:48.512" v="244" actId="27636"/>
          <ac:spMkLst>
            <pc:docMk/>
            <pc:sldMk cId="1966305051" sldId="313"/>
            <ac:spMk id="22530" creationId="{00000000-0000-0000-0000-000000000000}"/>
          </ac:spMkLst>
        </pc:spChg>
        <pc:graphicFrameChg chg="mod">
          <ac:chgData name="Leslie Robin" userId="573b3334-6c62-4338-affd-301758efdeef" providerId="ADAL" clId="{AB1694A1-658A-4965-84D2-D5F1922F5C72}" dt="2023-10-29T06:16:48.062" v="241"/>
          <ac:graphicFrameMkLst>
            <pc:docMk/>
            <pc:sldMk cId="1966305051" sldId="313"/>
            <ac:graphicFrameMk id="3" creationId="{00000000-0000-0000-0000-000000000000}"/>
          </ac:graphicFrameMkLst>
        </pc:graphicFrameChg>
      </pc:sldChg>
      <pc:sldChg chg="delSp modSp mod ord">
        <pc:chgData name="Leslie Robin" userId="573b3334-6c62-4338-affd-301758efdeef" providerId="ADAL" clId="{AB1694A1-658A-4965-84D2-D5F1922F5C72}" dt="2023-11-01T17:41:54.024" v="1815"/>
        <pc:sldMkLst>
          <pc:docMk/>
          <pc:sldMk cId="3591633160" sldId="314"/>
        </pc:sldMkLst>
        <pc:picChg chg="mod">
          <ac:chgData name="Leslie Robin" userId="573b3334-6c62-4338-affd-301758efdeef" providerId="ADAL" clId="{AB1694A1-658A-4965-84D2-D5F1922F5C72}" dt="2023-10-30T04:53:35.690" v="1748" actId="1076"/>
          <ac:picMkLst>
            <pc:docMk/>
            <pc:sldMk cId="3591633160" sldId="314"/>
            <ac:picMk id="3" creationId="{00000000-0000-0000-0000-000000000000}"/>
          </ac:picMkLst>
        </pc:picChg>
        <pc:cxnChg chg="del">
          <ac:chgData name="Leslie Robin" userId="573b3334-6c62-4338-affd-301758efdeef" providerId="ADAL" clId="{AB1694A1-658A-4965-84D2-D5F1922F5C72}" dt="2023-10-29T07:03:39.198" v="1575" actId="478"/>
          <ac:cxnSpMkLst>
            <pc:docMk/>
            <pc:sldMk cId="3591633160" sldId="314"/>
            <ac:cxnSpMk id="4" creationId="{00000000-0000-0000-0000-000000000000}"/>
          </ac:cxnSpMkLst>
        </pc:cxnChg>
      </pc:sldChg>
      <pc:sldChg chg="addSp modSp add del mod modClrScheme chgLayout modNotes">
        <pc:chgData name="Leslie Robin" userId="573b3334-6c62-4338-affd-301758efdeef" providerId="ADAL" clId="{AB1694A1-658A-4965-84D2-D5F1922F5C72}" dt="2023-10-29T06:23:56.947" v="426" actId="2696"/>
        <pc:sldMkLst>
          <pc:docMk/>
          <pc:sldMk cId="768947911" sldId="315"/>
        </pc:sldMkLst>
        <pc:spChg chg="add mod ord">
          <ac:chgData name="Leslie Robin" userId="573b3334-6c62-4338-affd-301758efdeef" providerId="ADAL" clId="{AB1694A1-658A-4965-84D2-D5F1922F5C72}" dt="2023-10-29T06:16:48.062" v="241"/>
          <ac:spMkLst>
            <pc:docMk/>
            <pc:sldMk cId="768947911" sldId="315"/>
            <ac:spMk id="2" creationId="{FFFDA98F-D0B2-2B0F-31CB-C31BF9800716}"/>
          </ac:spMkLst>
        </pc:spChg>
        <pc:spChg chg="mod ord">
          <ac:chgData name="Leslie Robin" userId="573b3334-6c62-4338-affd-301758efdeef" providerId="ADAL" clId="{AB1694A1-658A-4965-84D2-D5F1922F5C72}" dt="2023-10-29T06:16:48.062" v="241"/>
          <ac:spMkLst>
            <pc:docMk/>
            <pc:sldMk cId="768947911" sldId="315"/>
            <ac:spMk id="3" creationId="{00000000-0000-0000-0000-000000000000}"/>
          </ac:spMkLst>
        </pc:spChg>
      </pc:sldChg>
      <pc:sldChg chg="delSp modSp mod">
        <pc:chgData name="Leslie Robin" userId="573b3334-6c62-4338-affd-301758efdeef" providerId="ADAL" clId="{AB1694A1-658A-4965-84D2-D5F1922F5C72}" dt="2023-10-29T07:04:14.819" v="1578" actId="14100"/>
        <pc:sldMkLst>
          <pc:docMk/>
          <pc:sldMk cId="4082899750" sldId="322"/>
        </pc:sldMkLst>
        <pc:spChg chg="mod">
          <ac:chgData name="Leslie Robin" userId="573b3334-6c62-4338-affd-301758efdeef" providerId="ADAL" clId="{AB1694A1-658A-4965-84D2-D5F1922F5C72}" dt="2023-10-29T07:04:14.819" v="1578" actId="14100"/>
          <ac:spMkLst>
            <pc:docMk/>
            <pc:sldMk cId="4082899750" sldId="322"/>
            <ac:spMk id="6" creationId="{00000000-0000-0000-0000-000000000000}"/>
          </ac:spMkLst>
        </pc:spChg>
        <pc:cxnChg chg="del">
          <ac:chgData name="Leslie Robin" userId="573b3334-6c62-4338-affd-301758efdeef" providerId="ADAL" clId="{AB1694A1-658A-4965-84D2-D5F1922F5C72}" dt="2023-10-29T06:50:37.767" v="1239" actId="478"/>
          <ac:cxnSpMkLst>
            <pc:docMk/>
            <pc:sldMk cId="4082899750" sldId="322"/>
            <ac:cxnSpMk id="4" creationId="{00000000-0000-0000-0000-000000000000}"/>
          </ac:cxnSpMkLst>
        </pc:cxnChg>
      </pc:sldChg>
      <pc:sldChg chg="del">
        <pc:chgData name="Leslie Robin" userId="573b3334-6c62-4338-affd-301758efdeef" providerId="ADAL" clId="{AB1694A1-658A-4965-84D2-D5F1922F5C72}" dt="2023-10-29T06:39:00.738" v="869" actId="2696"/>
        <pc:sldMkLst>
          <pc:docMk/>
          <pc:sldMk cId="1024858012" sldId="324"/>
        </pc:sldMkLst>
      </pc:sldChg>
      <pc:sldChg chg="modSp add del mod modClrScheme chgLayout modNotes">
        <pc:chgData name="Leslie Robin" userId="573b3334-6c62-4338-affd-301758efdeef" providerId="ADAL" clId="{AB1694A1-658A-4965-84D2-D5F1922F5C72}" dt="2023-10-29T06:33:20.245" v="649" actId="2696"/>
        <pc:sldMkLst>
          <pc:docMk/>
          <pc:sldMk cId="2577271841" sldId="324"/>
        </pc:sldMkLst>
        <pc:spChg chg="mod ord">
          <ac:chgData name="Leslie Robin" userId="573b3334-6c62-4338-affd-301758efdeef" providerId="ADAL" clId="{AB1694A1-658A-4965-84D2-D5F1922F5C72}" dt="2023-10-29T06:20:20.095" v="323" actId="14100"/>
          <ac:spMkLst>
            <pc:docMk/>
            <pc:sldMk cId="2577271841" sldId="324"/>
            <ac:spMk id="5" creationId="{00000000-0000-0000-0000-000000000000}"/>
          </ac:spMkLst>
        </pc:spChg>
        <pc:graphicFrameChg chg="mod ord">
          <ac:chgData name="Leslie Robin" userId="573b3334-6c62-4338-affd-301758efdeef" providerId="ADAL" clId="{AB1694A1-658A-4965-84D2-D5F1922F5C72}" dt="2023-10-29T06:20:16.215" v="322" actId="1076"/>
          <ac:graphicFrameMkLst>
            <pc:docMk/>
            <pc:sldMk cId="2577271841" sldId="324"/>
            <ac:graphicFrameMk id="7" creationId="{00000000-0000-0000-0000-000000000000}"/>
          </ac:graphicFrameMkLst>
        </pc:graphicFrameChg>
      </pc:sldChg>
      <pc:sldChg chg="del">
        <pc:chgData name="Leslie Robin" userId="573b3334-6c62-4338-affd-301758efdeef" providerId="ADAL" clId="{AB1694A1-658A-4965-84D2-D5F1922F5C72}" dt="2023-10-29T06:39:33.347" v="870" actId="47"/>
        <pc:sldMkLst>
          <pc:docMk/>
          <pc:sldMk cId="1821604757" sldId="325"/>
        </pc:sldMkLst>
      </pc:sldChg>
      <pc:sldChg chg="del">
        <pc:chgData name="Leslie Robin" userId="573b3334-6c62-4338-affd-301758efdeef" providerId="ADAL" clId="{AB1694A1-658A-4965-84D2-D5F1922F5C72}" dt="2023-10-29T06:14:55.032" v="236" actId="47"/>
        <pc:sldMkLst>
          <pc:docMk/>
          <pc:sldMk cId="1755421439" sldId="330"/>
        </pc:sldMkLst>
      </pc:sldChg>
      <pc:sldChg chg="modSp add del mod modClrScheme chgLayout modNotes">
        <pc:chgData name="Leslie Robin" userId="573b3334-6c62-4338-affd-301758efdeef" providerId="ADAL" clId="{AB1694A1-658A-4965-84D2-D5F1922F5C72}" dt="2023-10-29T06:39:47.734" v="871" actId="2696"/>
        <pc:sldMkLst>
          <pc:docMk/>
          <pc:sldMk cId="2099543949" sldId="330"/>
        </pc:sldMkLst>
        <pc:spChg chg="mod ord">
          <ac:chgData name="Leslie Robin" userId="573b3334-6c62-4338-affd-301758efdeef" providerId="ADAL" clId="{AB1694A1-658A-4965-84D2-D5F1922F5C72}" dt="2023-10-29T06:16:48.062" v="241"/>
          <ac:spMkLst>
            <pc:docMk/>
            <pc:sldMk cId="2099543949" sldId="330"/>
            <ac:spMk id="2" creationId="{00000000-0000-0000-0000-000000000000}"/>
          </ac:spMkLst>
        </pc:spChg>
        <pc:picChg chg="mod">
          <ac:chgData name="Leslie Robin" userId="573b3334-6c62-4338-affd-301758efdeef" providerId="ADAL" clId="{AB1694A1-658A-4965-84D2-D5F1922F5C72}" dt="2023-10-29T06:16:48.062" v="241"/>
          <ac:picMkLst>
            <pc:docMk/>
            <pc:sldMk cId="2099543949" sldId="330"/>
            <ac:picMk id="6" creationId="{00000000-0000-0000-0000-000000000000}"/>
          </ac:picMkLst>
        </pc:picChg>
      </pc:sldChg>
      <pc:sldChg chg="addSp delSp modSp add del mod modClrScheme chgLayout modNotes">
        <pc:chgData name="Leslie Robin" userId="573b3334-6c62-4338-affd-301758efdeef" providerId="ADAL" clId="{AB1694A1-658A-4965-84D2-D5F1922F5C72}" dt="2023-10-29T06:46:10.794" v="1014" actId="700"/>
        <pc:sldMkLst>
          <pc:docMk/>
          <pc:sldMk cId="628118774" sldId="335"/>
        </pc:sldMkLst>
        <pc:spChg chg="mod ord">
          <ac:chgData name="Leslie Robin" userId="573b3334-6c62-4338-affd-301758efdeef" providerId="ADAL" clId="{AB1694A1-658A-4965-84D2-D5F1922F5C72}" dt="2023-10-29T06:46:10.794" v="1014" actId="700"/>
          <ac:spMkLst>
            <pc:docMk/>
            <pc:sldMk cId="628118774" sldId="335"/>
            <ac:spMk id="2" creationId="{00000000-0000-0000-0000-000000000000}"/>
          </ac:spMkLst>
        </pc:spChg>
        <pc:spChg chg="add del mod ord">
          <ac:chgData name="Leslie Robin" userId="573b3334-6c62-4338-affd-301758efdeef" providerId="ADAL" clId="{AB1694A1-658A-4965-84D2-D5F1922F5C72}" dt="2023-10-29T06:46:10.794" v="1014" actId="700"/>
          <ac:spMkLst>
            <pc:docMk/>
            <pc:sldMk cId="628118774" sldId="335"/>
            <ac:spMk id="3" creationId="{C83B4349-CAED-1AA1-9B44-542B14ED0995}"/>
          </ac:spMkLst>
        </pc:spChg>
        <pc:picChg chg="add del mod">
          <ac:chgData name="Leslie Robin" userId="573b3334-6c62-4338-affd-301758efdeef" providerId="ADAL" clId="{AB1694A1-658A-4965-84D2-D5F1922F5C72}" dt="2023-10-29T06:46:10.183" v="1013" actId="478"/>
          <ac:picMkLst>
            <pc:docMk/>
            <pc:sldMk cId="628118774" sldId="335"/>
            <ac:picMk id="1026" creationId="{00000000-0000-0000-0000-000000000000}"/>
          </ac:picMkLst>
        </pc:picChg>
      </pc:sldChg>
      <pc:sldChg chg="modSp add del mod modClrScheme chgLayout modNotes">
        <pc:chgData name="Leslie Robin" userId="573b3334-6c62-4338-affd-301758efdeef" providerId="ADAL" clId="{AB1694A1-658A-4965-84D2-D5F1922F5C72}" dt="2023-10-29T06:37:00.980" v="867" actId="6549"/>
        <pc:sldMkLst>
          <pc:docMk/>
          <pc:sldMk cId="457981589" sldId="336"/>
        </pc:sldMkLst>
        <pc:spChg chg="mod ord">
          <ac:chgData name="Leslie Robin" userId="573b3334-6c62-4338-affd-301758efdeef" providerId="ADAL" clId="{AB1694A1-658A-4965-84D2-D5F1922F5C72}" dt="2023-10-29T06:16:48.062" v="241"/>
          <ac:spMkLst>
            <pc:docMk/>
            <pc:sldMk cId="457981589" sldId="336"/>
            <ac:spMk id="10" creationId="{00000000-0000-0000-0000-000000000000}"/>
          </ac:spMkLst>
        </pc:spChg>
        <pc:graphicFrameChg chg="mod ord modGraphic">
          <ac:chgData name="Leslie Robin" userId="573b3334-6c62-4338-affd-301758efdeef" providerId="ADAL" clId="{AB1694A1-658A-4965-84D2-D5F1922F5C72}" dt="2023-10-29T06:37:00.980" v="867" actId="6549"/>
          <ac:graphicFrameMkLst>
            <pc:docMk/>
            <pc:sldMk cId="457981589" sldId="336"/>
            <ac:graphicFrameMk id="12" creationId="{00000000-0000-0000-0000-000000000000}"/>
          </ac:graphicFrameMkLst>
        </pc:graphicFrameChg>
      </pc:sldChg>
      <pc:sldChg chg="addSp modSp add del mod modClrScheme chgLayout modNotes">
        <pc:chgData name="Leslie Robin" userId="573b3334-6c62-4338-affd-301758efdeef" providerId="ADAL" clId="{AB1694A1-658A-4965-84D2-D5F1922F5C72}" dt="2023-10-29T06:19:51.827" v="319" actId="1076"/>
        <pc:sldMkLst>
          <pc:docMk/>
          <pc:sldMk cId="720031042" sldId="337"/>
        </pc:sldMkLst>
        <pc:spChg chg="add mod ord">
          <ac:chgData name="Leslie Robin" userId="573b3334-6c62-4338-affd-301758efdeef" providerId="ADAL" clId="{AB1694A1-658A-4965-84D2-D5F1922F5C72}" dt="2023-10-29T06:19:45.260" v="317" actId="14100"/>
          <ac:spMkLst>
            <pc:docMk/>
            <pc:sldMk cId="720031042" sldId="337"/>
            <ac:spMk id="2" creationId="{57466EF4-6052-EF4A-DBA6-0B35AF162E78}"/>
          </ac:spMkLst>
        </pc:spChg>
        <pc:spChg chg="mod">
          <ac:chgData name="Leslie Robin" userId="573b3334-6c62-4338-affd-301758efdeef" providerId="ADAL" clId="{AB1694A1-658A-4965-84D2-D5F1922F5C72}" dt="2023-10-29T06:19:51.827" v="319" actId="1076"/>
          <ac:spMkLst>
            <pc:docMk/>
            <pc:sldMk cId="720031042" sldId="337"/>
            <ac:spMk id="3" creationId="{00000000-0000-0000-0000-000000000000}"/>
          </ac:spMkLst>
        </pc:spChg>
        <pc:picChg chg="mod">
          <ac:chgData name="Leslie Robin" userId="573b3334-6c62-4338-affd-301758efdeef" providerId="ADAL" clId="{AB1694A1-658A-4965-84D2-D5F1922F5C72}" dt="2023-10-29T06:19:48.726" v="318" actId="1076"/>
          <ac:picMkLst>
            <pc:docMk/>
            <pc:sldMk cId="720031042" sldId="337"/>
            <ac:picMk id="4" creationId="{00000000-0000-0000-0000-000000000000}"/>
          </ac:picMkLst>
        </pc:picChg>
      </pc:sldChg>
      <pc:sldChg chg="del">
        <pc:chgData name="Leslie Robin" userId="573b3334-6c62-4338-affd-301758efdeef" providerId="ADAL" clId="{AB1694A1-658A-4965-84D2-D5F1922F5C72}" dt="2023-10-29T06:14:55.032" v="236" actId="47"/>
        <pc:sldMkLst>
          <pc:docMk/>
          <pc:sldMk cId="423964335" sldId="338"/>
        </pc:sldMkLst>
      </pc:sldChg>
      <pc:sldChg chg="delSp modSp add del mod modClrScheme chgLayout">
        <pc:chgData name="Leslie Robin" userId="573b3334-6c62-4338-affd-301758efdeef" providerId="ADAL" clId="{AB1694A1-658A-4965-84D2-D5F1922F5C72}" dt="2023-10-30T04:46:23.062" v="1612" actId="2696"/>
        <pc:sldMkLst>
          <pc:docMk/>
          <pc:sldMk cId="460390245" sldId="338"/>
        </pc:sldMkLst>
        <pc:spChg chg="mod ord">
          <ac:chgData name="Leslie Robin" userId="573b3334-6c62-4338-affd-301758efdeef" providerId="ADAL" clId="{AB1694A1-658A-4965-84D2-D5F1922F5C72}" dt="2023-10-29T06:16:48.062" v="241"/>
          <ac:spMkLst>
            <pc:docMk/>
            <pc:sldMk cId="460390245" sldId="338"/>
            <ac:spMk id="2" creationId="{00000000-0000-0000-0000-000000000000}"/>
          </ac:spMkLst>
        </pc:spChg>
        <pc:spChg chg="del mod ord">
          <ac:chgData name="Leslie Robin" userId="573b3334-6c62-4338-affd-301758efdeef" providerId="ADAL" clId="{AB1694A1-658A-4965-84D2-D5F1922F5C72}" dt="2023-10-30T04:46:01.167" v="1608" actId="478"/>
          <ac:spMkLst>
            <pc:docMk/>
            <pc:sldMk cId="460390245" sldId="338"/>
            <ac:spMk id="3" creationId="{00000000-0000-0000-0000-000000000000}"/>
          </ac:spMkLst>
        </pc:spChg>
        <pc:picChg chg="mod">
          <ac:chgData name="Leslie Robin" userId="573b3334-6c62-4338-affd-301758efdeef" providerId="ADAL" clId="{AB1694A1-658A-4965-84D2-D5F1922F5C72}" dt="2023-10-30T04:46:05.857" v="1611" actId="1076"/>
          <ac:picMkLst>
            <pc:docMk/>
            <pc:sldMk cId="460390245" sldId="338"/>
            <ac:picMk id="2050" creationId="{00000000-0000-0000-0000-000000000000}"/>
          </ac:picMkLst>
        </pc:picChg>
        <pc:picChg chg="del mod">
          <ac:chgData name="Leslie Robin" userId="573b3334-6c62-4338-affd-301758efdeef" providerId="ADAL" clId="{AB1694A1-658A-4965-84D2-D5F1922F5C72}" dt="2023-10-30T04:45:55.840" v="1605" actId="478"/>
          <ac:picMkLst>
            <pc:docMk/>
            <pc:sldMk cId="460390245" sldId="338"/>
            <ac:picMk id="2051" creationId="{00000000-0000-0000-0000-000000000000}"/>
          </ac:picMkLst>
        </pc:picChg>
      </pc:sldChg>
      <pc:sldChg chg="modSp add del mod modClrScheme chgLayout modNotes">
        <pc:chgData name="Leslie Robin" userId="573b3334-6c62-4338-affd-301758efdeef" providerId="ADAL" clId="{AB1694A1-658A-4965-84D2-D5F1922F5C72}" dt="2023-10-29T06:16:48.062" v="241"/>
        <pc:sldMkLst>
          <pc:docMk/>
          <pc:sldMk cId="1733815469" sldId="339"/>
        </pc:sldMkLst>
        <pc:spChg chg="mod ord">
          <ac:chgData name="Leslie Robin" userId="573b3334-6c62-4338-affd-301758efdeef" providerId="ADAL" clId="{AB1694A1-658A-4965-84D2-D5F1922F5C72}" dt="2023-10-29T06:16:48.062" v="241"/>
          <ac:spMkLst>
            <pc:docMk/>
            <pc:sldMk cId="1733815469" sldId="339"/>
            <ac:spMk id="2" creationId="{00000000-0000-0000-0000-000000000000}"/>
          </ac:spMkLst>
        </pc:spChg>
        <pc:spChg chg="mod ord">
          <ac:chgData name="Leslie Robin" userId="573b3334-6c62-4338-affd-301758efdeef" providerId="ADAL" clId="{AB1694A1-658A-4965-84D2-D5F1922F5C72}" dt="2023-10-29T06:16:48.062" v="241"/>
          <ac:spMkLst>
            <pc:docMk/>
            <pc:sldMk cId="1733815469" sldId="339"/>
            <ac:spMk id="3" creationId="{00000000-0000-0000-0000-000000000000}"/>
          </ac:spMkLst>
        </pc:spChg>
        <pc:picChg chg="mod">
          <ac:chgData name="Leslie Robin" userId="573b3334-6c62-4338-affd-301758efdeef" providerId="ADAL" clId="{AB1694A1-658A-4965-84D2-D5F1922F5C72}" dt="2023-10-29T06:16:48.062" v="241"/>
          <ac:picMkLst>
            <pc:docMk/>
            <pc:sldMk cId="1733815469" sldId="339"/>
            <ac:picMk id="19458" creationId="{00000000-0000-0000-0000-000000000000}"/>
          </ac:picMkLst>
        </pc:picChg>
      </pc:sldChg>
      <pc:sldChg chg="modSp add del mod modClrScheme chgLayout">
        <pc:chgData name="Leslie Robin" userId="573b3334-6c62-4338-affd-301758efdeef" providerId="ADAL" clId="{AB1694A1-658A-4965-84D2-D5F1922F5C72}" dt="2023-10-29T06:52:40.314" v="1252" actId="1076"/>
        <pc:sldMkLst>
          <pc:docMk/>
          <pc:sldMk cId="2919748601" sldId="340"/>
        </pc:sldMkLst>
        <pc:spChg chg="mod ord">
          <ac:chgData name="Leslie Robin" userId="573b3334-6c62-4338-affd-301758efdeef" providerId="ADAL" clId="{AB1694A1-658A-4965-84D2-D5F1922F5C72}" dt="2023-10-29T06:52:40.314" v="1252" actId="1076"/>
          <ac:spMkLst>
            <pc:docMk/>
            <pc:sldMk cId="2919748601" sldId="340"/>
            <ac:spMk id="18434" creationId="{00000000-0000-0000-0000-000000000000}"/>
          </ac:spMkLst>
        </pc:spChg>
        <pc:spChg chg="mod ord">
          <ac:chgData name="Leslie Robin" userId="573b3334-6c62-4338-affd-301758efdeef" providerId="ADAL" clId="{AB1694A1-658A-4965-84D2-D5F1922F5C72}" dt="2023-10-29T06:21:54.020" v="336" actId="1076"/>
          <ac:spMkLst>
            <pc:docMk/>
            <pc:sldMk cId="2919748601" sldId="340"/>
            <ac:spMk id="18435" creationId="{00000000-0000-0000-0000-000000000000}"/>
          </ac:spMkLst>
        </pc:spChg>
        <pc:picChg chg="mod">
          <ac:chgData name="Leslie Robin" userId="573b3334-6c62-4338-affd-301758efdeef" providerId="ADAL" clId="{AB1694A1-658A-4965-84D2-D5F1922F5C72}" dt="2023-10-29T06:16:48.062" v="241"/>
          <ac:picMkLst>
            <pc:docMk/>
            <pc:sldMk cId="2919748601" sldId="340"/>
            <ac:picMk id="1027" creationId="{00000000-0000-0000-0000-000000000000}"/>
          </ac:picMkLst>
        </pc:picChg>
      </pc:sldChg>
      <pc:sldChg chg="modSp add del mod modClrScheme chgLayout">
        <pc:chgData name="Leslie Robin" userId="573b3334-6c62-4338-affd-301758efdeef" providerId="ADAL" clId="{AB1694A1-658A-4965-84D2-D5F1922F5C72}" dt="2023-10-29T06:52:31.253" v="1251" actId="20577"/>
        <pc:sldMkLst>
          <pc:docMk/>
          <pc:sldMk cId="617378213" sldId="341"/>
        </pc:sldMkLst>
        <pc:spChg chg="mod ord">
          <ac:chgData name="Leslie Robin" userId="573b3334-6c62-4338-affd-301758efdeef" providerId="ADAL" clId="{AB1694A1-658A-4965-84D2-D5F1922F5C72}" dt="2023-10-29T06:52:31.253" v="1251" actId="20577"/>
          <ac:spMkLst>
            <pc:docMk/>
            <pc:sldMk cId="617378213" sldId="341"/>
            <ac:spMk id="2" creationId="{00000000-0000-0000-0000-000000000000}"/>
          </ac:spMkLst>
        </pc:spChg>
        <pc:picChg chg="mod">
          <ac:chgData name="Leslie Robin" userId="573b3334-6c62-4338-affd-301758efdeef" providerId="ADAL" clId="{AB1694A1-658A-4965-84D2-D5F1922F5C72}" dt="2023-10-29T06:21:59.158" v="337" actId="1076"/>
          <ac:picMkLst>
            <pc:docMk/>
            <pc:sldMk cId="617378213" sldId="341"/>
            <ac:picMk id="11267" creationId="{00000000-0000-0000-0000-000000000000}"/>
          </ac:picMkLst>
        </pc:picChg>
      </pc:sldChg>
      <pc:sldChg chg="addSp delSp modSp add del mod modClrScheme chgLayout modNotes">
        <pc:chgData name="Leslie Robin" userId="573b3334-6c62-4338-affd-301758efdeef" providerId="ADAL" clId="{AB1694A1-658A-4965-84D2-D5F1922F5C72}" dt="2023-10-29T06:48:10.544" v="1146" actId="478"/>
        <pc:sldMkLst>
          <pc:docMk/>
          <pc:sldMk cId="3448269480" sldId="342"/>
        </pc:sldMkLst>
        <pc:spChg chg="add mod ord">
          <ac:chgData name="Leslie Robin" userId="573b3334-6c62-4338-affd-301758efdeef" providerId="ADAL" clId="{AB1694A1-658A-4965-84D2-D5F1922F5C72}" dt="2023-10-29T06:48:03.562" v="1144" actId="700"/>
          <ac:spMkLst>
            <pc:docMk/>
            <pc:sldMk cId="3448269480" sldId="342"/>
            <ac:spMk id="2" creationId="{240DCDC1-D508-AAE4-F3C3-B21F0941FDA3}"/>
          </ac:spMkLst>
        </pc:spChg>
        <pc:spChg chg="mod ord">
          <ac:chgData name="Leslie Robin" userId="573b3334-6c62-4338-affd-301758efdeef" providerId="ADAL" clId="{AB1694A1-658A-4965-84D2-D5F1922F5C72}" dt="2023-10-29T06:48:03.562" v="1144" actId="700"/>
          <ac:spMkLst>
            <pc:docMk/>
            <pc:sldMk cId="3448269480" sldId="342"/>
            <ac:spMk id="72706" creationId="{00000000-0000-0000-0000-000000000000}"/>
          </ac:spMkLst>
        </pc:spChg>
        <pc:picChg chg="del mod">
          <ac:chgData name="Leslie Robin" userId="573b3334-6c62-4338-affd-301758efdeef" providerId="ADAL" clId="{AB1694A1-658A-4965-84D2-D5F1922F5C72}" dt="2023-10-29T06:48:10.544" v="1146" actId="478"/>
          <ac:picMkLst>
            <pc:docMk/>
            <pc:sldMk cId="3448269480" sldId="342"/>
            <ac:picMk id="5123" creationId="{00000000-0000-0000-0000-000000000000}"/>
          </ac:picMkLst>
        </pc:picChg>
      </pc:sldChg>
      <pc:sldChg chg="addSp modSp add del mod ord modClrScheme chgLayout">
        <pc:chgData name="Leslie Robin" userId="573b3334-6c62-4338-affd-301758efdeef" providerId="ADAL" clId="{AB1694A1-658A-4965-84D2-D5F1922F5C72}" dt="2023-11-01T18:16:58.608" v="1968"/>
        <pc:sldMkLst>
          <pc:docMk/>
          <pc:sldMk cId="669617289" sldId="343"/>
        </pc:sldMkLst>
        <pc:spChg chg="add mod ord">
          <ac:chgData name="Leslie Robin" userId="573b3334-6c62-4338-affd-301758efdeef" providerId="ADAL" clId="{AB1694A1-658A-4965-84D2-D5F1922F5C72}" dt="2023-10-29T06:23:07.529" v="419" actId="20577"/>
          <ac:spMkLst>
            <pc:docMk/>
            <pc:sldMk cId="669617289" sldId="343"/>
            <ac:spMk id="2" creationId="{557A4F82-34D4-B93C-F078-AF9F72DB3AAC}"/>
          </ac:spMkLst>
        </pc:spChg>
        <pc:spChg chg="mod">
          <ac:chgData name="Leslie Robin" userId="573b3334-6c62-4338-affd-301758efdeef" providerId="ADAL" clId="{AB1694A1-658A-4965-84D2-D5F1922F5C72}" dt="2023-10-29T06:16:48.062" v="241"/>
          <ac:spMkLst>
            <pc:docMk/>
            <pc:sldMk cId="669617289" sldId="343"/>
            <ac:spMk id="3" creationId="{00000000-0000-0000-0000-000000000000}"/>
          </ac:spMkLst>
        </pc:spChg>
        <pc:picChg chg="mod">
          <ac:chgData name="Leslie Robin" userId="573b3334-6c62-4338-affd-301758efdeef" providerId="ADAL" clId="{AB1694A1-658A-4965-84D2-D5F1922F5C72}" dt="2023-10-29T06:16:48.062" v="241"/>
          <ac:picMkLst>
            <pc:docMk/>
            <pc:sldMk cId="669617289" sldId="343"/>
            <ac:picMk id="12292" creationId="{00000000-0000-0000-0000-000000000000}"/>
          </ac:picMkLst>
        </pc:picChg>
      </pc:sldChg>
      <pc:sldChg chg="addSp delSp modSp add del mod modClrScheme chgLayout">
        <pc:chgData name="Leslie Robin" userId="573b3334-6c62-4338-affd-301758efdeef" providerId="ADAL" clId="{AB1694A1-658A-4965-84D2-D5F1922F5C72}" dt="2023-10-29T06:56:30.585" v="1349" actId="1076"/>
        <pc:sldMkLst>
          <pc:docMk/>
          <pc:sldMk cId="2810454253" sldId="344"/>
        </pc:sldMkLst>
        <pc:spChg chg="mod ord">
          <ac:chgData name="Leslie Robin" userId="573b3334-6c62-4338-affd-301758efdeef" providerId="ADAL" clId="{AB1694A1-658A-4965-84D2-D5F1922F5C72}" dt="2023-10-29T06:53:33.594" v="1260" actId="20577"/>
          <ac:spMkLst>
            <pc:docMk/>
            <pc:sldMk cId="2810454253" sldId="344"/>
            <ac:spMk id="2" creationId="{00000000-0000-0000-0000-000000000000}"/>
          </ac:spMkLst>
        </pc:spChg>
        <pc:spChg chg="del mod ord">
          <ac:chgData name="Leslie Robin" userId="573b3334-6c62-4338-affd-301758efdeef" providerId="ADAL" clId="{AB1694A1-658A-4965-84D2-D5F1922F5C72}" dt="2023-10-29T06:54:59.124" v="1309" actId="478"/>
          <ac:spMkLst>
            <pc:docMk/>
            <pc:sldMk cId="2810454253" sldId="344"/>
            <ac:spMk id="3" creationId="{00000000-0000-0000-0000-000000000000}"/>
          </ac:spMkLst>
        </pc:spChg>
        <pc:spChg chg="add">
          <ac:chgData name="Leslie Robin" userId="573b3334-6c62-4338-affd-301758efdeef" providerId="ADAL" clId="{AB1694A1-658A-4965-84D2-D5F1922F5C72}" dt="2023-10-29T06:55:25.491" v="1310"/>
          <ac:spMkLst>
            <pc:docMk/>
            <pc:sldMk cId="2810454253" sldId="344"/>
            <ac:spMk id="4" creationId="{1D645923-1FDE-B746-1424-68309F66C695}"/>
          </ac:spMkLst>
        </pc:spChg>
        <pc:spChg chg="add mod">
          <ac:chgData name="Leslie Robin" userId="573b3334-6c62-4338-affd-301758efdeef" providerId="ADAL" clId="{AB1694A1-658A-4965-84D2-D5F1922F5C72}" dt="2023-10-29T06:56:30.585" v="1349" actId="1076"/>
          <ac:spMkLst>
            <pc:docMk/>
            <pc:sldMk cId="2810454253" sldId="344"/>
            <ac:spMk id="6" creationId="{C7AA94DD-8E7F-FB25-F26B-FA61C3965DCF}"/>
          </ac:spMkLst>
        </pc:spChg>
        <pc:picChg chg="add mod modCrop">
          <ac:chgData name="Leslie Robin" userId="573b3334-6c62-4338-affd-301758efdeef" providerId="ADAL" clId="{AB1694A1-658A-4965-84D2-D5F1922F5C72}" dt="2023-10-29T06:56:04.274" v="1315" actId="1076"/>
          <ac:picMkLst>
            <pc:docMk/>
            <pc:sldMk cId="2810454253" sldId="344"/>
            <ac:picMk id="5" creationId="{AD8083EE-6269-C9E2-AF6C-DFDEE983AA2A}"/>
          </ac:picMkLst>
        </pc:picChg>
      </pc:sldChg>
      <pc:sldChg chg="modSp add del mod modClrScheme chgLayout">
        <pc:chgData name="Leslie Robin" userId="573b3334-6c62-4338-affd-301758efdeef" providerId="ADAL" clId="{AB1694A1-658A-4965-84D2-D5F1922F5C72}" dt="2023-10-29T06:23:46.935" v="424" actId="2696"/>
        <pc:sldMkLst>
          <pc:docMk/>
          <pc:sldMk cId="2574236493" sldId="345"/>
        </pc:sldMkLst>
        <pc:spChg chg="mod ord">
          <ac:chgData name="Leslie Robin" userId="573b3334-6c62-4338-affd-301758efdeef" providerId="ADAL" clId="{AB1694A1-658A-4965-84D2-D5F1922F5C72}" dt="2023-10-29T06:16:48.062" v="241"/>
          <ac:spMkLst>
            <pc:docMk/>
            <pc:sldMk cId="2574236493" sldId="345"/>
            <ac:spMk id="2" creationId="{00000000-0000-0000-0000-000000000000}"/>
          </ac:spMkLst>
        </pc:spChg>
        <pc:picChg chg="mod">
          <ac:chgData name="Leslie Robin" userId="573b3334-6c62-4338-affd-301758efdeef" providerId="ADAL" clId="{AB1694A1-658A-4965-84D2-D5F1922F5C72}" dt="2023-10-29T06:16:48.062" v="241"/>
          <ac:picMkLst>
            <pc:docMk/>
            <pc:sldMk cId="2574236493" sldId="345"/>
            <ac:picMk id="20482" creationId="{00000000-0000-0000-0000-000000000000}"/>
          </ac:picMkLst>
        </pc:picChg>
      </pc:sldChg>
      <pc:sldChg chg="delSp modSp del mod modTransition">
        <pc:chgData name="Leslie Robin" userId="573b3334-6c62-4338-affd-301758efdeef" providerId="ADAL" clId="{AB1694A1-658A-4965-84D2-D5F1922F5C72}" dt="2023-10-29T07:00:27.021" v="1362" actId="2696"/>
        <pc:sldMkLst>
          <pc:docMk/>
          <pc:sldMk cId="1916030609" sldId="370"/>
        </pc:sldMkLst>
        <pc:spChg chg="mod">
          <ac:chgData name="Leslie Robin" userId="573b3334-6c62-4338-affd-301758efdeef" providerId="ADAL" clId="{AB1694A1-658A-4965-84D2-D5F1922F5C72}" dt="2023-10-29T06:16:48.062" v="241"/>
          <ac:spMkLst>
            <pc:docMk/>
            <pc:sldMk cId="1916030609" sldId="370"/>
            <ac:spMk id="6" creationId="{C1AE8591-E91D-E94E-820F-85ADE6CB33A9}"/>
          </ac:spMkLst>
        </pc:spChg>
        <pc:spChg chg="mod">
          <ac:chgData name="Leslie Robin" userId="573b3334-6c62-4338-affd-301758efdeef" providerId="ADAL" clId="{AB1694A1-658A-4965-84D2-D5F1922F5C72}" dt="2023-10-29T06:16:48.062" v="241"/>
          <ac:spMkLst>
            <pc:docMk/>
            <pc:sldMk cId="1916030609" sldId="370"/>
            <ac:spMk id="7" creationId="{B32D8E49-82DB-AF44-9FF5-8578CE1EEDD3}"/>
          </ac:spMkLst>
        </pc:spChg>
        <pc:picChg chg="del">
          <ac:chgData name="Leslie Robin" userId="573b3334-6c62-4338-affd-301758efdeef" providerId="ADAL" clId="{AB1694A1-658A-4965-84D2-D5F1922F5C72}" dt="2023-10-29T06:12:22.643" v="0" actId="478"/>
          <ac:picMkLst>
            <pc:docMk/>
            <pc:sldMk cId="1916030609" sldId="370"/>
            <ac:picMk id="2" creationId="{A6AA5B9B-30BE-8F65-2863-821530729985}"/>
          </ac:picMkLst>
        </pc:picChg>
      </pc:sldChg>
      <pc:sldChg chg="modSp del modAnim modNotes">
        <pc:chgData name="Leslie Robin" userId="573b3334-6c62-4338-affd-301758efdeef" providerId="ADAL" clId="{AB1694A1-658A-4965-84D2-D5F1922F5C72}" dt="2023-10-29T06:40:52.117" v="881" actId="2696"/>
        <pc:sldMkLst>
          <pc:docMk/>
          <pc:sldMk cId="3564257651" sldId="371"/>
        </pc:sldMkLst>
        <pc:spChg chg="mod">
          <ac:chgData name="Leslie Robin" userId="573b3334-6c62-4338-affd-301758efdeef" providerId="ADAL" clId="{AB1694A1-658A-4965-84D2-D5F1922F5C72}" dt="2023-10-29T06:16:48.062" v="241"/>
          <ac:spMkLst>
            <pc:docMk/>
            <pc:sldMk cId="3564257651" sldId="371"/>
            <ac:spMk id="2" creationId="{60CD5B7B-B299-B14E-94D7-FF5A87613BDD}"/>
          </ac:spMkLst>
        </pc:spChg>
        <pc:spChg chg="mod">
          <ac:chgData name="Leslie Robin" userId="573b3334-6c62-4338-affd-301758efdeef" providerId="ADAL" clId="{AB1694A1-658A-4965-84D2-D5F1922F5C72}" dt="2023-10-29T06:16:48.062" v="241"/>
          <ac:spMkLst>
            <pc:docMk/>
            <pc:sldMk cId="3564257651" sldId="371"/>
            <ac:spMk id="4" creationId="{ED49913A-65A5-EE37-1E73-F14D741DAE56}"/>
          </ac:spMkLst>
        </pc:spChg>
        <pc:picChg chg="mod">
          <ac:chgData name="Leslie Robin" userId="573b3334-6c62-4338-affd-301758efdeef" providerId="ADAL" clId="{AB1694A1-658A-4965-84D2-D5F1922F5C72}" dt="2023-10-29T06:16:48.062" v="241"/>
          <ac:picMkLst>
            <pc:docMk/>
            <pc:sldMk cId="3564257651" sldId="371"/>
            <ac:picMk id="5" creationId="{6E04119A-B80E-45F8-C3E7-1065B77A44D9}"/>
          </ac:picMkLst>
        </pc:picChg>
      </pc:sldChg>
      <pc:sldChg chg="addSp delSp modSp mod">
        <pc:chgData name="Leslie Robin" userId="573b3334-6c62-4338-affd-301758efdeef" providerId="ADAL" clId="{AB1694A1-658A-4965-84D2-D5F1922F5C72}" dt="2023-10-30T05:38:59.339" v="1791" actId="20577"/>
        <pc:sldMkLst>
          <pc:docMk/>
          <pc:sldMk cId="1780860482" sldId="372"/>
        </pc:sldMkLst>
        <pc:spChg chg="add del mod">
          <ac:chgData name="Leslie Robin" userId="573b3334-6c62-4338-affd-301758efdeef" providerId="ADAL" clId="{AB1694A1-658A-4965-84D2-D5F1922F5C72}" dt="2023-10-29T06:58:22.470" v="1353" actId="478"/>
          <ac:spMkLst>
            <pc:docMk/>
            <pc:sldMk cId="1780860482" sldId="372"/>
            <ac:spMk id="2" creationId="{2272C1A6-8C66-1343-8FCA-A4D268D7BDFC}"/>
          </ac:spMkLst>
        </pc:spChg>
        <pc:spChg chg="mod">
          <ac:chgData name="Leslie Robin" userId="573b3334-6c62-4338-affd-301758efdeef" providerId="ADAL" clId="{AB1694A1-658A-4965-84D2-D5F1922F5C72}" dt="2023-10-30T05:38:59.339" v="1791" actId="20577"/>
          <ac:spMkLst>
            <pc:docMk/>
            <pc:sldMk cId="1780860482" sldId="372"/>
            <ac:spMk id="3" creationId="{CDAC2E48-7FE3-D64D-B5AB-8DD5467543A9}"/>
          </ac:spMkLst>
        </pc:spChg>
        <pc:spChg chg="add del mod">
          <ac:chgData name="Leslie Robin" userId="573b3334-6c62-4338-affd-301758efdeef" providerId="ADAL" clId="{AB1694A1-658A-4965-84D2-D5F1922F5C72}" dt="2023-10-29T06:58:22.470" v="1353" actId="478"/>
          <ac:spMkLst>
            <pc:docMk/>
            <pc:sldMk cId="1780860482" sldId="372"/>
            <ac:spMk id="8" creationId="{BB2CDE49-8133-0C4A-59F0-A64137512912}"/>
          </ac:spMkLst>
        </pc:spChg>
        <pc:spChg chg="add del">
          <ac:chgData name="Leslie Robin" userId="573b3334-6c62-4338-affd-301758efdeef" providerId="ADAL" clId="{AB1694A1-658A-4965-84D2-D5F1922F5C72}" dt="2023-10-29T06:58:49.048" v="1355"/>
          <ac:spMkLst>
            <pc:docMk/>
            <pc:sldMk cId="1780860482" sldId="372"/>
            <ac:spMk id="9" creationId="{3F0A291C-252C-72E2-77E5-0572AA581E5D}"/>
          </ac:spMkLst>
        </pc:spChg>
        <pc:spChg chg="add">
          <ac:chgData name="Leslie Robin" userId="573b3334-6c62-4338-affd-301758efdeef" providerId="ADAL" clId="{AB1694A1-658A-4965-84D2-D5F1922F5C72}" dt="2023-10-29T06:58:57.071" v="1356"/>
          <ac:spMkLst>
            <pc:docMk/>
            <pc:sldMk cId="1780860482" sldId="372"/>
            <ac:spMk id="10" creationId="{615E334A-F883-5542-DCC4-BC9DAB354BE3}"/>
          </ac:spMkLst>
        </pc:spChg>
        <pc:spChg chg="add mod">
          <ac:chgData name="Leslie Robin" userId="573b3334-6c62-4338-affd-301758efdeef" providerId="ADAL" clId="{AB1694A1-658A-4965-84D2-D5F1922F5C72}" dt="2023-10-29T06:59:00.279" v="1357"/>
          <ac:spMkLst>
            <pc:docMk/>
            <pc:sldMk cId="1780860482" sldId="372"/>
            <ac:spMk id="11" creationId="{3221BBC1-C78E-B554-C7A5-274744723C45}"/>
          </ac:spMkLst>
        </pc:spChg>
        <pc:picChg chg="add mod">
          <ac:chgData name="Leslie Robin" userId="573b3334-6c62-4338-affd-301758efdeef" providerId="ADAL" clId="{AB1694A1-658A-4965-84D2-D5F1922F5C72}" dt="2023-10-29T06:59:12.190" v="1361" actId="1076"/>
          <ac:picMkLst>
            <pc:docMk/>
            <pc:sldMk cId="1780860482" sldId="372"/>
            <ac:picMk id="12" creationId="{8DF70B78-A449-B691-3BA6-30D435D966CC}"/>
          </ac:picMkLst>
        </pc:picChg>
        <pc:cxnChg chg="del mod">
          <ac:chgData name="Leslie Robin" userId="573b3334-6c62-4338-affd-301758efdeef" providerId="ADAL" clId="{AB1694A1-658A-4965-84D2-D5F1922F5C72}" dt="2023-10-29T06:56:57.552" v="1350" actId="478"/>
          <ac:cxnSpMkLst>
            <pc:docMk/>
            <pc:sldMk cId="1780860482" sldId="372"/>
            <ac:cxnSpMk id="4" creationId="{00000000-0000-0000-0000-000000000000}"/>
          </ac:cxnSpMkLst>
        </pc:cxnChg>
      </pc:sldChg>
      <pc:sldChg chg="del">
        <pc:chgData name="Leslie Robin" userId="573b3334-6c62-4338-affd-301758efdeef" providerId="ADAL" clId="{AB1694A1-658A-4965-84D2-D5F1922F5C72}" dt="2023-10-29T06:14:55.032" v="236" actId="47"/>
        <pc:sldMkLst>
          <pc:docMk/>
          <pc:sldMk cId="3102284180" sldId="376"/>
        </pc:sldMkLst>
      </pc:sldChg>
      <pc:sldChg chg="modSp del">
        <pc:chgData name="Leslie Robin" userId="573b3334-6c62-4338-affd-301758efdeef" providerId="ADAL" clId="{AB1694A1-658A-4965-84D2-D5F1922F5C72}" dt="2023-10-29T06:40:19.512" v="879" actId="2696"/>
        <pc:sldMkLst>
          <pc:docMk/>
          <pc:sldMk cId="362088858" sldId="386"/>
        </pc:sldMkLst>
        <pc:spChg chg="mod">
          <ac:chgData name="Leslie Robin" userId="573b3334-6c62-4338-affd-301758efdeef" providerId="ADAL" clId="{AB1694A1-658A-4965-84D2-D5F1922F5C72}" dt="2023-10-29T06:16:48.062" v="241"/>
          <ac:spMkLst>
            <pc:docMk/>
            <pc:sldMk cId="362088858" sldId="386"/>
            <ac:spMk id="2" creationId="{2272C1A6-8C66-1343-8FCA-A4D268D7BDFC}"/>
          </ac:spMkLst>
        </pc:spChg>
        <pc:spChg chg="mod">
          <ac:chgData name="Leslie Robin" userId="573b3334-6c62-4338-affd-301758efdeef" providerId="ADAL" clId="{AB1694A1-658A-4965-84D2-D5F1922F5C72}" dt="2023-10-29T06:16:48.062" v="241"/>
          <ac:spMkLst>
            <pc:docMk/>
            <pc:sldMk cId="362088858" sldId="386"/>
            <ac:spMk id="3" creationId="{CDAC2E48-7FE3-D64D-B5AB-8DD5467543A9}"/>
          </ac:spMkLst>
        </pc:spChg>
        <pc:cxnChg chg="mod">
          <ac:chgData name="Leslie Robin" userId="573b3334-6c62-4338-affd-301758efdeef" providerId="ADAL" clId="{AB1694A1-658A-4965-84D2-D5F1922F5C72}" dt="2023-10-29T06:16:48.062" v="241"/>
          <ac:cxnSpMkLst>
            <pc:docMk/>
            <pc:sldMk cId="362088858" sldId="386"/>
            <ac:cxnSpMk id="5" creationId="{00000000-0000-0000-0000-000000000000}"/>
          </ac:cxnSpMkLst>
        </pc:cxnChg>
      </pc:sldChg>
      <pc:sldChg chg="addSp delSp modSp mod">
        <pc:chgData name="Leslie Robin" userId="573b3334-6c62-4338-affd-301758efdeef" providerId="ADAL" clId="{AB1694A1-658A-4965-84D2-D5F1922F5C72}" dt="2023-10-29T07:06:19.113" v="1594" actId="1076"/>
        <pc:sldMkLst>
          <pc:docMk/>
          <pc:sldMk cId="4088387926" sldId="387"/>
        </pc:sldMkLst>
        <pc:spChg chg="del mod">
          <ac:chgData name="Leslie Robin" userId="573b3334-6c62-4338-affd-301758efdeef" providerId="ADAL" clId="{AB1694A1-658A-4965-84D2-D5F1922F5C72}" dt="2023-10-29T07:05:05.203" v="1580" actId="478"/>
          <ac:spMkLst>
            <pc:docMk/>
            <pc:sldMk cId="4088387926" sldId="387"/>
            <ac:spMk id="2" creationId="{64459251-BED7-B74B-B806-BB2011B23523}"/>
          </ac:spMkLst>
        </pc:spChg>
        <pc:spChg chg="mod">
          <ac:chgData name="Leslie Robin" userId="573b3334-6c62-4338-affd-301758efdeef" providerId="ADAL" clId="{AB1694A1-658A-4965-84D2-D5F1922F5C72}" dt="2023-10-29T07:06:19.113" v="1594" actId="1076"/>
          <ac:spMkLst>
            <pc:docMk/>
            <pc:sldMk cId="4088387926" sldId="387"/>
            <ac:spMk id="4" creationId="{DAB462C0-19D8-DE43-A5DC-E4E3CF1FAEC3}"/>
          </ac:spMkLst>
        </pc:spChg>
        <pc:spChg chg="mod">
          <ac:chgData name="Leslie Robin" userId="573b3334-6c62-4338-affd-301758efdeef" providerId="ADAL" clId="{AB1694A1-658A-4965-84D2-D5F1922F5C72}" dt="2023-10-29T06:40:25.650" v="880" actId="6549"/>
          <ac:spMkLst>
            <pc:docMk/>
            <pc:sldMk cId="4088387926" sldId="387"/>
            <ac:spMk id="5" creationId="{DAB462C0-19D8-DE43-A5DC-E4E3CF1FAEC3}"/>
          </ac:spMkLst>
        </pc:spChg>
        <pc:spChg chg="add del mod">
          <ac:chgData name="Leslie Robin" userId="573b3334-6c62-4338-affd-301758efdeef" providerId="ADAL" clId="{AB1694A1-658A-4965-84D2-D5F1922F5C72}" dt="2023-10-29T07:06:05.012" v="1589" actId="478"/>
          <ac:spMkLst>
            <pc:docMk/>
            <pc:sldMk cId="4088387926" sldId="387"/>
            <ac:spMk id="6" creationId="{B96716CD-C343-40DC-8357-FB27078E5F28}"/>
          </ac:spMkLst>
        </pc:spChg>
        <pc:picChg chg="add mod modCrop">
          <ac:chgData name="Leslie Robin" userId="573b3334-6c62-4338-affd-301758efdeef" providerId="ADAL" clId="{AB1694A1-658A-4965-84D2-D5F1922F5C72}" dt="2023-10-29T07:06:10.620" v="1591" actId="14100"/>
          <ac:picMkLst>
            <pc:docMk/>
            <pc:sldMk cId="4088387926" sldId="387"/>
            <ac:picMk id="7" creationId="{3873C10E-34F7-8295-DC5B-27C51396959C}"/>
          </ac:picMkLst>
        </pc:picChg>
      </pc:sldChg>
      <pc:sldChg chg="delSp modSp mod">
        <pc:chgData name="Leslie Robin" userId="573b3334-6c62-4338-affd-301758efdeef" providerId="ADAL" clId="{AB1694A1-658A-4965-84D2-D5F1922F5C72}" dt="2023-10-29T06:40:07.533" v="878" actId="27636"/>
        <pc:sldMkLst>
          <pc:docMk/>
          <pc:sldMk cId="1278258393" sldId="388"/>
        </pc:sldMkLst>
        <pc:spChg chg="mod">
          <ac:chgData name="Leslie Robin" userId="573b3334-6c62-4338-affd-301758efdeef" providerId="ADAL" clId="{AB1694A1-658A-4965-84D2-D5F1922F5C72}" dt="2023-10-29T06:16:48.062" v="241"/>
          <ac:spMkLst>
            <pc:docMk/>
            <pc:sldMk cId="1278258393" sldId="388"/>
            <ac:spMk id="2" creationId="{00000000-0000-0000-0000-000000000000}"/>
          </ac:spMkLst>
        </pc:spChg>
        <pc:spChg chg="mod">
          <ac:chgData name="Leslie Robin" userId="573b3334-6c62-4338-affd-301758efdeef" providerId="ADAL" clId="{AB1694A1-658A-4965-84D2-D5F1922F5C72}" dt="2023-10-29T06:40:07.533" v="878" actId="27636"/>
          <ac:spMkLst>
            <pc:docMk/>
            <pc:sldMk cId="1278258393" sldId="388"/>
            <ac:spMk id="3" creationId="{00000000-0000-0000-0000-000000000000}"/>
          </ac:spMkLst>
        </pc:spChg>
        <pc:picChg chg="mod">
          <ac:chgData name="Leslie Robin" userId="573b3334-6c62-4338-affd-301758efdeef" providerId="ADAL" clId="{AB1694A1-658A-4965-84D2-D5F1922F5C72}" dt="2023-10-29T06:40:00.665" v="873" actId="14100"/>
          <ac:picMkLst>
            <pc:docMk/>
            <pc:sldMk cId="1278258393" sldId="388"/>
            <ac:picMk id="1028" creationId="{00000000-0000-0000-0000-000000000000}"/>
          </ac:picMkLst>
        </pc:picChg>
        <pc:cxnChg chg="del mod">
          <ac:chgData name="Leslie Robin" userId="573b3334-6c62-4338-affd-301758efdeef" providerId="ADAL" clId="{AB1694A1-658A-4965-84D2-D5F1922F5C72}" dt="2023-10-29T06:39:52.294" v="872" actId="478"/>
          <ac:cxnSpMkLst>
            <pc:docMk/>
            <pc:sldMk cId="1278258393" sldId="388"/>
            <ac:cxnSpMk id="5" creationId="{00000000-0000-0000-0000-000000000000}"/>
          </ac:cxnSpMkLst>
        </pc:cxnChg>
      </pc:sldChg>
      <pc:sldChg chg="modSp modNotes">
        <pc:chgData name="Leslie Robin" userId="573b3334-6c62-4338-affd-301758efdeef" providerId="ADAL" clId="{AB1694A1-658A-4965-84D2-D5F1922F5C72}" dt="2023-10-29T06:16:48.062" v="241"/>
        <pc:sldMkLst>
          <pc:docMk/>
          <pc:sldMk cId="3830203701" sldId="391"/>
        </pc:sldMkLst>
        <pc:spChg chg="mod">
          <ac:chgData name="Leslie Robin" userId="573b3334-6c62-4338-affd-301758efdeef" providerId="ADAL" clId="{AB1694A1-658A-4965-84D2-D5F1922F5C72}" dt="2023-10-29T06:16:48.062" v="241"/>
          <ac:spMkLst>
            <pc:docMk/>
            <pc:sldMk cId="3830203701" sldId="391"/>
            <ac:spMk id="203" creationId="{00000000-0000-0000-0000-000000000000}"/>
          </ac:spMkLst>
        </pc:spChg>
        <pc:picChg chg="mod">
          <ac:chgData name="Leslie Robin" userId="573b3334-6c62-4338-affd-301758efdeef" providerId="ADAL" clId="{AB1694A1-658A-4965-84D2-D5F1922F5C72}" dt="2023-10-29T06:16:48.062" v="241"/>
          <ac:picMkLst>
            <pc:docMk/>
            <pc:sldMk cId="3830203701" sldId="391"/>
            <ac:picMk id="204" creationId="{00000000-0000-0000-0000-000000000000}"/>
          </ac:picMkLst>
        </pc:picChg>
      </pc:sldChg>
      <pc:sldChg chg="addSp modSp new mod">
        <pc:chgData name="Leslie Robin" userId="573b3334-6c62-4338-affd-301758efdeef" providerId="ADAL" clId="{AB1694A1-658A-4965-84D2-D5F1922F5C72}" dt="2023-10-29T06:26:32.993" v="540" actId="1076"/>
        <pc:sldMkLst>
          <pc:docMk/>
          <pc:sldMk cId="2983403808" sldId="392"/>
        </pc:sldMkLst>
        <pc:spChg chg="mod">
          <ac:chgData name="Leslie Robin" userId="573b3334-6c62-4338-affd-301758efdeef" providerId="ADAL" clId="{AB1694A1-658A-4965-84D2-D5F1922F5C72}" dt="2023-10-29T06:24:59.947" v="440" actId="20577"/>
          <ac:spMkLst>
            <pc:docMk/>
            <pc:sldMk cId="2983403808" sldId="392"/>
            <ac:spMk id="2" creationId="{D35B1EB7-F3C4-2E10-126F-7EC7E393220A}"/>
          </ac:spMkLst>
        </pc:spChg>
        <pc:spChg chg="add mod">
          <ac:chgData name="Leslie Robin" userId="573b3334-6c62-4338-affd-301758efdeef" providerId="ADAL" clId="{AB1694A1-658A-4965-84D2-D5F1922F5C72}" dt="2023-10-29T06:26:32.993" v="540" actId="1076"/>
          <ac:spMkLst>
            <pc:docMk/>
            <pc:sldMk cId="2983403808" sldId="392"/>
            <ac:spMk id="4" creationId="{22C86052-4842-93DA-DACB-329B68D760CB}"/>
          </ac:spMkLst>
        </pc:spChg>
        <pc:graphicFrameChg chg="add mod modGraphic">
          <ac:chgData name="Leslie Robin" userId="573b3334-6c62-4338-affd-301758efdeef" providerId="ADAL" clId="{AB1694A1-658A-4965-84D2-D5F1922F5C72}" dt="2023-10-29T06:26:07.915" v="517" actId="1076"/>
          <ac:graphicFrameMkLst>
            <pc:docMk/>
            <pc:sldMk cId="2983403808" sldId="392"/>
            <ac:graphicFrameMk id="3" creationId="{9AAC9AEA-D454-89F6-5356-5DAEEA037819}"/>
          </ac:graphicFrameMkLst>
        </pc:graphicFrameChg>
      </pc:sldChg>
      <pc:sldChg chg="addSp modSp new mod modClrScheme chgLayout">
        <pc:chgData name="Leslie Robin" userId="573b3334-6c62-4338-affd-301758efdeef" providerId="ADAL" clId="{AB1694A1-658A-4965-84D2-D5F1922F5C72}" dt="2023-10-29T06:48:31.257" v="1148" actId="20577"/>
        <pc:sldMkLst>
          <pc:docMk/>
          <pc:sldMk cId="2204673363" sldId="393"/>
        </pc:sldMkLst>
        <pc:spChg chg="mod ord">
          <ac:chgData name="Leslie Robin" userId="573b3334-6c62-4338-affd-301758efdeef" providerId="ADAL" clId="{AB1694A1-658A-4965-84D2-D5F1922F5C72}" dt="2023-10-29T06:41:38.692" v="891" actId="700"/>
          <ac:spMkLst>
            <pc:docMk/>
            <pc:sldMk cId="2204673363" sldId="393"/>
            <ac:spMk id="2" creationId="{F3CEC579-0618-9283-3FED-BD15C18C4CEB}"/>
          </ac:spMkLst>
        </pc:spChg>
        <pc:spChg chg="add mod ord">
          <ac:chgData name="Leslie Robin" userId="573b3334-6c62-4338-affd-301758efdeef" providerId="ADAL" clId="{AB1694A1-658A-4965-84D2-D5F1922F5C72}" dt="2023-10-29T06:48:31.257" v="1148" actId="20577"/>
          <ac:spMkLst>
            <pc:docMk/>
            <pc:sldMk cId="2204673363" sldId="393"/>
            <ac:spMk id="3" creationId="{FC079F79-C596-EA25-5171-14A3DD7B2F1C}"/>
          </ac:spMkLst>
        </pc:spChg>
      </pc:sldChg>
      <pc:sldChg chg="del">
        <pc:chgData name="Leslie Robin" userId="573b3334-6c62-4338-affd-301758efdeef" providerId="ADAL" clId="{AB1694A1-658A-4965-84D2-D5F1922F5C72}" dt="2023-10-29T06:14:55.032" v="236" actId="47"/>
        <pc:sldMkLst>
          <pc:docMk/>
          <pc:sldMk cId="3168939786" sldId="393"/>
        </pc:sldMkLst>
      </pc:sldChg>
      <pc:sldChg chg="delSp modSp mod">
        <pc:chgData name="Leslie Robin" userId="573b3334-6c62-4338-affd-301758efdeef" providerId="ADAL" clId="{AB1694A1-658A-4965-84D2-D5F1922F5C72}" dt="2023-10-29T06:35:25.847" v="659" actId="478"/>
        <pc:sldMkLst>
          <pc:docMk/>
          <pc:sldMk cId="2575166038" sldId="394"/>
        </pc:sldMkLst>
        <pc:cxnChg chg="del mod">
          <ac:chgData name="Leslie Robin" userId="573b3334-6c62-4338-affd-301758efdeef" providerId="ADAL" clId="{AB1694A1-658A-4965-84D2-D5F1922F5C72}" dt="2023-10-29T06:35:25.847" v="659" actId="478"/>
          <ac:cxnSpMkLst>
            <pc:docMk/>
            <pc:sldMk cId="2575166038" sldId="394"/>
            <ac:cxnSpMk id="4" creationId="{00000000-0000-0000-0000-000000000000}"/>
          </ac:cxnSpMkLst>
        </pc:cxnChg>
      </pc:sldChg>
      <pc:sldChg chg="delSp modSp mod">
        <pc:chgData name="Leslie Robin" userId="573b3334-6c62-4338-affd-301758efdeef" providerId="ADAL" clId="{AB1694A1-658A-4965-84D2-D5F1922F5C72}" dt="2023-10-29T06:35:28.454" v="660" actId="478"/>
        <pc:sldMkLst>
          <pc:docMk/>
          <pc:sldMk cId="3978602911" sldId="395"/>
        </pc:sldMkLst>
        <pc:cxnChg chg="del mod">
          <ac:chgData name="Leslie Robin" userId="573b3334-6c62-4338-affd-301758efdeef" providerId="ADAL" clId="{AB1694A1-658A-4965-84D2-D5F1922F5C72}" dt="2023-10-29T06:35:28.454" v="660" actId="478"/>
          <ac:cxnSpMkLst>
            <pc:docMk/>
            <pc:sldMk cId="3978602911" sldId="395"/>
            <ac:cxnSpMk id="4" creationId="{00000000-0000-0000-0000-000000000000}"/>
          </ac:cxnSpMkLst>
        </pc:cxnChg>
      </pc:sldChg>
      <pc:sldChg chg="delSp modSp del mod">
        <pc:chgData name="Leslie Robin" userId="573b3334-6c62-4338-affd-301758efdeef" providerId="ADAL" clId="{AB1694A1-658A-4965-84D2-D5F1922F5C72}" dt="2023-10-29T06:35:22.246" v="658" actId="2696"/>
        <pc:sldMkLst>
          <pc:docMk/>
          <pc:sldMk cId="2893017597" sldId="396"/>
        </pc:sldMkLst>
        <pc:cxnChg chg="del mod">
          <ac:chgData name="Leslie Robin" userId="573b3334-6c62-4338-affd-301758efdeef" providerId="ADAL" clId="{AB1694A1-658A-4965-84D2-D5F1922F5C72}" dt="2023-10-29T06:35:16.058" v="657" actId="478"/>
          <ac:cxnSpMkLst>
            <pc:docMk/>
            <pc:sldMk cId="2893017597" sldId="396"/>
            <ac:cxnSpMk id="4" creationId="{00000000-0000-0000-0000-000000000000}"/>
          </ac:cxnSpMkLst>
        </pc:cxnChg>
      </pc:sldChg>
      <pc:sldChg chg="delSp modSp mod">
        <pc:chgData name="Leslie Robin" userId="573b3334-6c62-4338-affd-301758efdeef" providerId="ADAL" clId="{AB1694A1-658A-4965-84D2-D5F1922F5C72}" dt="2023-10-29T06:35:13.459" v="656" actId="478"/>
        <pc:sldMkLst>
          <pc:docMk/>
          <pc:sldMk cId="828044030" sldId="397"/>
        </pc:sldMkLst>
        <pc:cxnChg chg="del mod">
          <ac:chgData name="Leslie Robin" userId="573b3334-6c62-4338-affd-301758efdeef" providerId="ADAL" clId="{AB1694A1-658A-4965-84D2-D5F1922F5C72}" dt="2023-10-29T06:35:13.459" v="656" actId="478"/>
          <ac:cxnSpMkLst>
            <pc:docMk/>
            <pc:sldMk cId="828044030" sldId="397"/>
            <ac:cxnSpMk id="4" creationId="{00000000-0000-0000-0000-000000000000}"/>
          </ac:cxnSpMkLst>
        </pc:cxnChg>
      </pc:sldChg>
      <pc:sldChg chg="del">
        <pc:chgData name="Leslie Robin" userId="573b3334-6c62-4338-affd-301758efdeef" providerId="ADAL" clId="{AB1694A1-658A-4965-84D2-D5F1922F5C72}" dt="2023-10-29T06:14:55.032" v="236" actId="47"/>
        <pc:sldMkLst>
          <pc:docMk/>
          <pc:sldMk cId="1053707550" sldId="400"/>
        </pc:sldMkLst>
      </pc:sldChg>
      <pc:sldChg chg="addSp delSp modSp new mod modClrScheme chgLayout">
        <pc:chgData name="Leslie Robin" userId="573b3334-6c62-4338-affd-301758efdeef" providerId="ADAL" clId="{AB1694A1-658A-4965-84D2-D5F1922F5C72}" dt="2023-10-29T06:45:24.463" v="1010" actId="113"/>
        <pc:sldMkLst>
          <pc:docMk/>
          <pc:sldMk cId="2153288555" sldId="400"/>
        </pc:sldMkLst>
        <pc:spChg chg="del mod ord">
          <ac:chgData name="Leslie Robin" userId="573b3334-6c62-4338-affd-301758efdeef" providerId="ADAL" clId="{AB1694A1-658A-4965-84D2-D5F1922F5C72}" dt="2023-10-29T06:44:59.469" v="969" actId="700"/>
          <ac:spMkLst>
            <pc:docMk/>
            <pc:sldMk cId="2153288555" sldId="400"/>
            <ac:spMk id="2" creationId="{E7C03EF1-8C4D-7E98-6CE3-7CCC40BF86B2}"/>
          </ac:spMkLst>
        </pc:spChg>
        <pc:spChg chg="del mod ord">
          <ac:chgData name="Leslie Robin" userId="573b3334-6c62-4338-affd-301758efdeef" providerId="ADAL" clId="{AB1694A1-658A-4965-84D2-D5F1922F5C72}" dt="2023-10-29T06:44:59.469" v="969" actId="700"/>
          <ac:spMkLst>
            <pc:docMk/>
            <pc:sldMk cId="2153288555" sldId="400"/>
            <ac:spMk id="3" creationId="{CB43E48F-F6A5-342F-E134-C05F321CCED2}"/>
          </ac:spMkLst>
        </pc:spChg>
        <pc:spChg chg="add mod ord">
          <ac:chgData name="Leslie Robin" userId="573b3334-6c62-4338-affd-301758efdeef" providerId="ADAL" clId="{AB1694A1-658A-4965-84D2-D5F1922F5C72}" dt="2023-10-29T06:45:24.463" v="1010" actId="113"/>
          <ac:spMkLst>
            <pc:docMk/>
            <pc:sldMk cId="2153288555" sldId="400"/>
            <ac:spMk id="4" creationId="{D0EE7C1A-18B4-37BB-4897-B060510A2E66}"/>
          </ac:spMkLst>
        </pc:spChg>
        <pc:spChg chg="add mod ord">
          <ac:chgData name="Leslie Robin" userId="573b3334-6c62-4338-affd-301758efdeef" providerId="ADAL" clId="{AB1694A1-658A-4965-84D2-D5F1922F5C72}" dt="2023-10-29T06:44:59.469" v="969" actId="700"/>
          <ac:spMkLst>
            <pc:docMk/>
            <pc:sldMk cId="2153288555" sldId="400"/>
            <ac:spMk id="5" creationId="{5C555A4A-1131-942E-CA0C-766EDB1A2333}"/>
          </ac:spMkLst>
        </pc:spChg>
      </pc:sldChg>
      <pc:sldChg chg="addSp delSp modSp new mod modClrScheme chgLayout">
        <pc:chgData name="Leslie Robin" userId="573b3334-6c62-4338-affd-301758efdeef" providerId="ADAL" clId="{AB1694A1-658A-4965-84D2-D5F1922F5C72}" dt="2023-10-29T06:47:08.388" v="1106" actId="948"/>
        <pc:sldMkLst>
          <pc:docMk/>
          <pc:sldMk cId="678749532" sldId="401"/>
        </pc:sldMkLst>
        <pc:spChg chg="del mod ord">
          <ac:chgData name="Leslie Robin" userId="573b3334-6c62-4338-affd-301758efdeef" providerId="ADAL" clId="{AB1694A1-658A-4965-84D2-D5F1922F5C72}" dt="2023-10-29T06:46:26.770" v="1016" actId="700"/>
          <ac:spMkLst>
            <pc:docMk/>
            <pc:sldMk cId="678749532" sldId="401"/>
            <ac:spMk id="2" creationId="{CFD9C873-7646-5BF7-1C66-128D83DD93BC}"/>
          </ac:spMkLst>
        </pc:spChg>
        <pc:spChg chg="add mod ord">
          <ac:chgData name="Leslie Robin" userId="573b3334-6c62-4338-affd-301758efdeef" providerId="ADAL" clId="{AB1694A1-658A-4965-84D2-D5F1922F5C72}" dt="2023-10-29T06:47:08.388" v="1106" actId="948"/>
          <ac:spMkLst>
            <pc:docMk/>
            <pc:sldMk cId="678749532" sldId="401"/>
            <ac:spMk id="3" creationId="{32ED3C67-2C8A-2D25-A2D6-6524396FD10D}"/>
          </ac:spMkLst>
        </pc:spChg>
        <pc:spChg chg="add mod ord">
          <ac:chgData name="Leslie Robin" userId="573b3334-6c62-4338-affd-301758efdeef" providerId="ADAL" clId="{AB1694A1-658A-4965-84D2-D5F1922F5C72}" dt="2023-10-29T06:46:26.770" v="1016" actId="700"/>
          <ac:spMkLst>
            <pc:docMk/>
            <pc:sldMk cId="678749532" sldId="401"/>
            <ac:spMk id="4" creationId="{53E27C61-2495-E0FE-CC59-BB10878C5F18}"/>
          </ac:spMkLst>
        </pc:spChg>
      </pc:sldChg>
      <pc:sldChg chg="del">
        <pc:chgData name="Leslie Robin" userId="573b3334-6c62-4338-affd-301758efdeef" providerId="ADAL" clId="{AB1694A1-658A-4965-84D2-D5F1922F5C72}" dt="2023-10-29T06:14:55.032" v="236" actId="47"/>
        <pc:sldMkLst>
          <pc:docMk/>
          <pc:sldMk cId="2656676894" sldId="401"/>
        </pc:sldMkLst>
      </pc:sldChg>
      <pc:sldChg chg="addSp delSp modSp new mod modClrScheme chgLayout">
        <pc:chgData name="Leslie Robin" userId="573b3334-6c62-4338-affd-301758efdeef" providerId="ADAL" clId="{AB1694A1-658A-4965-84D2-D5F1922F5C72}" dt="2023-10-29T06:47:30.678" v="1137" actId="20577"/>
        <pc:sldMkLst>
          <pc:docMk/>
          <pc:sldMk cId="2707939438" sldId="402"/>
        </pc:sldMkLst>
        <pc:spChg chg="del mod ord">
          <ac:chgData name="Leslie Robin" userId="573b3334-6c62-4338-affd-301758efdeef" providerId="ADAL" clId="{AB1694A1-658A-4965-84D2-D5F1922F5C72}" dt="2023-10-29T06:47:22.467" v="1108" actId="700"/>
          <ac:spMkLst>
            <pc:docMk/>
            <pc:sldMk cId="2707939438" sldId="402"/>
            <ac:spMk id="2" creationId="{1643FA39-6C3E-01D4-7E11-DA04F6AF9B0E}"/>
          </ac:spMkLst>
        </pc:spChg>
        <pc:spChg chg="add mod ord">
          <ac:chgData name="Leslie Robin" userId="573b3334-6c62-4338-affd-301758efdeef" providerId="ADAL" clId="{AB1694A1-658A-4965-84D2-D5F1922F5C72}" dt="2023-10-29T06:47:30.678" v="1137" actId="20577"/>
          <ac:spMkLst>
            <pc:docMk/>
            <pc:sldMk cId="2707939438" sldId="402"/>
            <ac:spMk id="3" creationId="{11B432B2-200A-2017-3B49-F4DD2D5CBB30}"/>
          </ac:spMkLst>
        </pc:spChg>
        <pc:spChg chg="add mod ord">
          <ac:chgData name="Leslie Robin" userId="573b3334-6c62-4338-affd-301758efdeef" providerId="ADAL" clId="{AB1694A1-658A-4965-84D2-D5F1922F5C72}" dt="2023-10-29T06:47:22.467" v="1108" actId="700"/>
          <ac:spMkLst>
            <pc:docMk/>
            <pc:sldMk cId="2707939438" sldId="402"/>
            <ac:spMk id="4" creationId="{37163697-22E7-A771-A47A-CBDFC951A31A}"/>
          </ac:spMkLst>
        </pc:spChg>
      </pc:sldChg>
      <pc:sldChg chg="del">
        <pc:chgData name="Leslie Robin" userId="573b3334-6c62-4338-affd-301758efdeef" providerId="ADAL" clId="{AB1694A1-658A-4965-84D2-D5F1922F5C72}" dt="2023-10-29T06:14:55.032" v="236" actId="47"/>
        <pc:sldMkLst>
          <pc:docMk/>
          <pc:sldMk cId="3032822529" sldId="402"/>
        </pc:sldMkLst>
      </pc:sldChg>
      <pc:sldChg chg="del">
        <pc:chgData name="Leslie Robin" userId="573b3334-6c62-4338-affd-301758efdeef" providerId="ADAL" clId="{AB1694A1-658A-4965-84D2-D5F1922F5C72}" dt="2023-10-29T06:14:55.032" v="236" actId="47"/>
        <pc:sldMkLst>
          <pc:docMk/>
          <pc:sldMk cId="1055156002" sldId="403"/>
        </pc:sldMkLst>
      </pc:sldChg>
      <pc:sldChg chg="addSp delSp modSp new mod">
        <pc:chgData name="Leslie Robin" userId="573b3334-6c62-4338-affd-301758efdeef" providerId="ADAL" clId="{AB1694A1-658A-4965-84D2-D5F1922F5C72}" dt="2023-10-29T06:51:48.345" v="1247" actId="1076"/>
        <pc:sldMkLst>
          <pc:docMk/>
          <pc:sldMk cId="3026051752" sldId="403"/>
        </pc:sldMkLst>
        <pc:spChg chg="del mod">
          <ac:chgData name="Leslie Robin" userId="573b3334-6c62-4338-affd-301758efdeef" providerId="ADAL" clId="{AB1694A1-658A-4965-84D2-D5F1922F5C72}" dt="2023-10-29T06:51:45.880" v="1246" actId="478"/>
          <ac:spMkLst>
            <pc:docMk/>
            <pc:sldMk cId="3026051752" sldId="403"/>
            <ac:spMk id="2" creationId="{20CC30A2-7302-E1F2-F3B7-A8343AAF329B}"/>
          </ac:spMkLst>
        </pc:spChg>
        <pc:picChg chg="add mod">
          <ac:chgData name="Leslie Robin" userId="573b3334-6c62-4338-affd-301758efdeef" providerId="ADAL" clId="{AB1694A1-658A-4965-84D2-D5F1922F5C72}" dt="2023-10-29T06:51:48.345" v="1247" actId="1076"/>
          <ac:picMkLst>
            <pc:docMk/>
            <pc:sldMk cId="3026051752" sldId="403"/>
            <ac:picMk id="1026" creationId="{711A5C1A-5283-0190-96B6-CB4A4C5CDC1F}"/>
          </ac:picMkLst>
        </pc:picChg>
      </pc:sldChg>
      <pc:sldChg chg="addSp delSp modSp new mod modClrScheme modShow chgLayout">
        <pc:chgData name="Leslie Robin" userId="573b3334-6c62-4338-affd-301758efdeef" providerId="ADAL" clId="{AB1694A1-658A-4965-84D2-D5F1922F5C72}" dt="2023-11-01T18:16:50.616" v="1966" actId="729"/>
        <pc:sldMkLst>
          <pc:docMk/>
          <pc:sldMk cId="1791665235" sldId="404"/>
        </pc:sldMkLst>
        <pc:spChg chg="del mod ord">
          <ac:chgData name="Leslie Robin" userId="573b3334-6c62-4338-affd-301758efdeef" providerId="ADAL" clId="{AB1694A1-658A-4965-84D2-D5F1922F5C72}" dt="2023-10-29T06:48:50.206" v="1150" actId="700"/>
          <ac:spMkLst>
            <pc:docMk/>
            <pc:sldMk cId="1791665235" sldId="404"/>
            <ac:spMk id="2" creationId="{08586CD6-E434-2209-EE60-19694415A3A5}"/>
          </ac:spMkLst>
        </pc:spChg>
        <pc:spChg chg="add mod ord">
          <ac:chgData name="Leslie Robin" userId="573b3334-6c62-4338-affd-301758efdeef" providerId="ADAL" clId="{AB1694A1-658A-4965-84D2-D5F1922F5C72}" dt="2023-10-29T06:49:59.233" v="1214" actId="2711"/>
          <ac:spMkLst>
            <pc:docMk/>
            <pc:sldMk cId="1791665235" sldId="404"/>
            <ac:spMk id="3" creationId="{A59B3A5A-B838-73E5-6C83-E0BE249B7DC7}"/>
          </ac:spMkLst>
        </pc:spChg>
        <pc:spChg chg="add mod ord">
          <ac:chgData name="Leslie Robin" userId="573b3334-6c62-4338-affd-301758efdeef" providerId="ADAL" clId="{AB1694A1-658A-4965-84D2-D5F1922F5C72}" dt="2023-10-29T06:48:50.206" v="1150" actId="700"/>
          <ac:spMkLst>
            <pc:docMk/>
            <pc:sldMk cId="1791665235" sldId="404"/>
            <ac:spMk id="4" creationId="{9B3A2806-13A6-782C-0333-EE8A03A0A1AE}"/>
          </ac:spMkLst>
        </pc:spChg>
      </pc:sldChg>
      <pc:sldChg chg="del">
        <pc:chgData name="Leslie Robin" userId="573b3334-6c62-4338-affd-301758efdeef" providerId="ADAL" clId="{AB1694A1-658A-4965-84D2-D5F1922F5C72}" dt="2023-10-29T06:14:55.032" v="236" actId="47"/>
        <pc:sldMkLst>
          <pc:docMk/>
          <pc:sldMk cId="4065538520" sldId="404"/>
        </pc:sldMkLst>
      </pc:sldChg>
      <pc:sldChg chg="addSp modSp new mod modClrScheme chgLayout">
        <pc:chgData name="Leslie Robin" userId="573b3334-6c62-4338-affd-301758efdeef" providerId="ADAL" clId="{AB1694A1-658A-4965-84D2-D5F1922F5C72}" dt="2023-10-29T06:50:29.672" v="1238" actId="20577"/>
        <pc:sldMkLst>
          <pc:docMk/>
          <pc:sldMk cId="3434124498" sldId="405"/>
        </pc:sldMkLst>
        <pc:spChg chg="add mod">
          <ac:chgData name="Leslie Robin" userId="573b3334-6c62-4338-affd-301758efdeef" providerId="ADAL" clId="{AB1694A1-658A-4965-84D2-D5F1922F5C72}" dt="2023-10-29T06:50:29.672" v="1238" actId="20577"/>
          <ac:spMkLst>
            <pc:docMk/>
            <pc:sldMk cId="3434124498" sldId="405"/>
            <ac:spMk id="2" creationId="{812913C1-A8D8-A820-3712-BD2079C37169}"/>
          </ac:spMkLst>
        </pc:spChg>
        <pc:spChg chg="add mod">
          <ac:chgData name="Leslie Robin" userId="573b3334-6c62-4338-affd-301758efdeef" providerId="ADAL" clId="{AB1694A1-658A-4965-84D2-D5F1922F5C72}" dt="2023-10-29T06:50:18.203" v="1216" actId="700"/>
          <ac:spMkLst>
            <pc:docMk/>
            <pc:sldMk cId="3434124498" sldId="405"/>
            <ac:spMk id="3" creationId="{B2366769-2403-F9CA-F511-0B996737BC8E}"/>
          </ac:spMkLst>
        </pc:spChg>
      </pc:sldChg>
      <pc:sldChg chg="del">
        <pc:chgData name="Leslie Robin" userId="573b3334-6c62-4338-affd-301758efdeef" providerId="ADAL" clId="{AB1694A1-658A-4965-84D2-D5F1922F5C72}" dt="2023-10-29T06:14:55.032" v="236" actId="47"/>
        <pc:sldMkLst>
          <pc:docMk/>
          <pc:sldMk cId="3460134660" sldId="405"/>
        </pc:sldMkLst>
      </pc:sldChg>
      <pc:sldChg chg="delSp modSp add mod">
        <pc:chgData name="Leslie Robin" userId="573b3334-6c62-4338-affd-301758efdeef" providerId="ADAL" clId="{AB1694A1-658A-4965-84D2-D5F1922F5C72}" dt="2023-10-30T05:37:47.706" v="1786" actId="20577"/>
        <pc:sldMkLst>
          <pc:docMk/>
          <pc:sldMk cId="0" sldId="406"/>
        </pc:sldMkLst>
        <pc:spChg chg="mod">
          <ac:chgData name="Leslie Robin" userId="573b3334-6c62-4338-affd-301758efdeef" providerId="ADAL" clId="{AB1694A1-658A-4965-84D2-D5F1922F5C72}" dt="2023-10-30T05:37:47.706" v="1786" actId="20577"/>
          <ac:spMkLst>
            <pc:docMk/>
            <pc:sldMk cId="0" sldId="406"/>
            <ac:spMk id="525" creationId="{00000000-0000-0000-0000-000000000000}"/>
          </ac:spMkLst>
        </pc:spChg>
        <pc:spChg chg="del mod">
          <ac:chgData name="Leslie Robin" userId="573b3334-6c62-4338-affd-301758efdeef" providerId="ADAL" clId="{AB1694A1-658A-4965-84D2-D5F1922F5C72}" dt="2023-10-29T07:02:51.106" v="1573" actId="478"/>
          <ac:spMkLst>
            <pc:docMk/>
            <pc:sldMk cId="0" sldId="406"/>
            <ac:spMk id="526" creationId="{00000000-0000-0000-0000-000000000000}"/>
          </ac:spMkLst>
        </pc:spChg>
        <pc:picChg chg="del">
          <ac:chgData name="Leslie Robin" userId="573b3334-6c62-4338-affd-301758efdeef" providerId="ADAL" clId="{AB1694A1-658A-4965-84D2-D5F1922F5C72}" dt="2023-10-29T07:01:33.047" v="1367" actId="478"/>
          <ac:picMkLst>
            <pc:docMk/>
            <pc:sldMk cId="0" sldId="406"/>
            <ac:picMk id="527" creationId="{00000000-0000-0000-0000-000000000000}"/>
          </ac:picMkLst>
        </pc:picChg>
      </pc:sldChg>
      <pc:sldChg chg="del">
        <pc:chgData name="Leslie Robin" userId="573b3334-6c62-4338-affd-301758efdeef" providerId="ADAL" clId="{AB1694A1-658A-4965-84D2-D5F1922F5C72}" dt="2023-10-29T06:14:55.032" v="236" actId="47"/>
        <pc:sldMkLst>
          <pc:docMk/>
          <pc:sldMk cId="1985000891" sldId="406"/>
        </pc:sldMkLst>
      </pc:sldChg>
      <pc:sldChg chg="del">
        <pc:chgData name="Leslie Robin" userId="573b3334-6c62-4338-affd-301758efdeef" providerId="ADAL" clId="{AB1694A1-658A-4965-84D2-D5F1922F5C72}" dt="2023-10-29T06:14:55.032" v="236" actId="47"/>
        <pc:sldMkLst>
          <pc:docMk/>
          <pc:sldMk cId="3497882221" sldId="407"/>
        </pc:sldMkLst>
      </pc:sldChg>
      <pc:sldChg chg="addSp modSp new mod modAnim">
        <pc:chgData name="Leslie Robin" userId="573b3334-6c62-4338-affd-301758efdeef" providerId="ADAL" clId="{AB1694A1-658A-4965-84D2-D5F1922F5C72}" dt="2023-10-30T04:39:59.653" v="1603"/>
        <pc:sldMkLst>
          <pc:docMk/>
          <pc:sldMk cId="3525287436" sldId="407"/>
        </pc:sldMkLst>
        <pc:spChg chg="mod">
          <ac:chgData name="Leslie Robin" userId="573b3334-6c62-4338-affd-301758efdeef" providerId="ADAL" clId="{AB1694A1-658A-4965-84D2-D5F1922F5C72}" dt="2023-10-30T04:39:49.197" v="1602" actId="1076"/>
          <ac:spMkLst>
            <pc:docMk/>
            <pc:sldMk cId="3525287436" sldId="407"/>
            <ac:spMk id="2" creationId="{51BAD679-A656-75A2-7EAF-39B47F385DE1}"/>
          </ac:spMkLst>
        </pc:spChg>
        <pc:picChg chg="add mod">
          <ac:chgData name="Leslie Robin" userId="573b3334-6c62-4338-affd-301758efdeef" providerId="ADAL" clId="{AB1694A1-658A-4965-84D2-D5F1922F5C72}" dt="2023-10-30T04:39:45.494" v="1601" actId="14100"/>
          <ac:picMkLst>
            <pc:docMk/>
            <pc:sldMk cId="3525287436" sldId="407"/>
            <ac:picMk id="3" creationId="{FEA6CD5C-18A7-3204-3DA7-3B251444F169}"/>
          </ac:picMkLst>
        </pc:picChg>
      </pc:sldChg>
      <pc:sldChg chg="del">
        <pc:chgData name="Leslie Robin" userId="573b3334-6c62-4338-affd-301758efdeef" providerId="ADAL" clId="{AB1694A1-658A-4965-84D2-D5F1922F5C72}" dt="2023-10-29T06:14:55.032" v="236" actId="47"/>
        <pc:sldMkLst>
          <pc:docMk/>
          <pc:sldMk cId="695864033" sldId="408"/>
        </pc:sldMkLst>
      </pc:sldChg>
      <pc:sldChg chg="addSp delSp modSp new mod modClrScheme chgLayout">
        <pc:chgData name="Leslie Robin" userId="573b3334-6c62-4338-affd-301758efdeef" providerId="ADAL" clId="{AB1694A1-658A-4965-84D2-D5F1922F5C72}" dt="2023-10-30T04:50:28.191" v="1747" actId="1076"/>
        <pc:sldMkLst>
          <pc:docMk/>
          <pc:sldMk cId="3468121611" sldId="408"/>
        </pc:sldMkLst>
        <pc:spChg chg="del mod ord">
          <ac:chgData name="Leslie Robin" userId="573b3334-6c62-4338-affd-301758efdeef" providerId="ADAL" clId="{AB1694A1-658A-4965-84D2-D5F1922F5C72}" dt="2023-10-30T04:48:07.612" v="1614" actId="700"/>
          <ac:spMkLst>
            <pc:docMk/>
            <pc:sldMk cId="3468121611" sldId="408"/>
            <ac:spMk id="2" creationId="{4E197072-EEEE-5394-17A3-BC78AF923E1D}"/>
          </ac:spMkLst>
        </pc:spChg>
        <pc:spChg chg="del">
          <ac:chgData name="Leslie Robin" userId="573b3334-6c62-4338-affd-301758efdeef" providerId="ADAL" clId="{AB1694A1-658A-4965-84D2-D5F1922F5C72}" dt="2023-10-30T04:48:07.612" v="1614" actId="700"/>
          <ac:spMkLst>
            <pc:docMk/>
            <pc:sldMk cId="3468121611" sldId="408"/>
            <ac:spMk id="3" creationId="{75615CF7-4DBD-71A3-3422-4E48D174CDED}"/>
          </ac:spMkLst>
        </pc:spChg>
        <pc:spChg chg="add mod ord">
          <ac:chgData name="Leslie Robin" userId="573b3334-6c62-4338-affd-301758efdeef" providerId="ADAL" clId="{AB1694A1-658A-4965-84D2-D5F1922F5C72}" dt="2023-10-30T04:49:02.795" v="1744" actId="948"/>
          <ac:spMkLst>
            <pc:docMk/>
            <pc:sldMk cId="3468121611" sldId="408"/>
            <ac:spMk id="4" creationId="{A4805174-B821-6866-955D-9F68C28FE51C}"/>
          </ac:spMkLst>
        </pc:spChg>
        <pc:picChg chg="add mod">
          <ac:chgData name="Leslie Robin" userId="573b3334-6c62-4338-affd-301758efdeef" providerId="ADAL" clId="{AB1694A1-658A-4965-84D2-D5F1922F5C72}" dt="2023-10-30T04:50:28.191" v="1747" actId="1076"/>
          <ac:picMkLst>
            <pc:docMk/>
            <pc:sldMk cId="3468121611" sldId="408"/>
            <ac:picMk id="4098" creationId="{CA69DBFE-208E-6F73-7BC6-D03933A1F09F}"/>
          </ac:picMkLst>
        </pc:picChg>
      </pc:sldChg>
      <pc:sldChg chg="del">
        <pc:chgData name="Leslie Robin" userId="573b3334-6c62-4338-affd-301758efdeef" providerId="ADAL" clId="{AB1694A1-658A-4965-84D2-D5F1922F5C72}" dt="2023-10-29T06:14:55.032" v="236" actId="47"/>
        <pc:sldMkLst>
          <pc:docMk/>
          <pc:sldMk cId="1772601934" sldId="409"/>
        </pc:sldMkLst>
      </pc:sldChg>
      <pc:sldChg chg="addSp modSp new mod">
        <pc:chgData name="Leslie Robin" userId="573b3334-6c62-4338-affd-301758efdeef" providerId="ADAL" clId="{AB1694A1-658A-4965-84D2-D5F1922F5C72}" dt="2023-10-30T05:11:30.713" v="1778" actId="207"/>
        <pc:sldMkLst>
          <pc:docMk/>
          <pc:sldMk cId="1925720732" sldId="409"/>
        </pc:sldMkLst>
        <pc:spChg chg="add mod">
          <ac:chgData name="Leslie Robin" userId="573b3334-6c62-4338-affd-301758efdeef" providerId="ADAL" clId="{AB1694A1-658A-4965-84D2-D5F1922F5C72}" dt="2023-10-30T05:11:30.713" v="1778" actId="207"/>
          <ac:spMkLst>
            <pc:docMk/>
            <pc:sldMk cId="1925720732" sldId="409"/>
            <ac:spMk id="3" creationId="{982F8483-A03B-96A4-7B76-F971B84F34B4}"/>
          </ac:spMkLst>
        </pc:spChg>
        <pc:picChg chg="add mod">
          <ac:chgData name="Leslie Robin" userId="573b3334-6c62-4338-affd-301758efdeef" providerId="ADAL" clId="{AB1694A1-658A-4965-84D2-D5F1922F5C72}" dt="2023-10-30T05:11:00.179" v="1774" actId="14100"/>
          <ac:picMkLst>
            <pc:docMk/>
            <pc:sldMk cId="1925720732" sldId="409"/>
            <ac:picMk id="2" creationId="{ACDCB9F7-2A3C-63C0-61EC-E166A6C2480C}"/>
          </ac:picMkLst>
        </pc:picChg>
      </pc:sldChg>
      <pc:sldChg chg="delSp add del mod modClrScheme chgLayout">
        <pc:chgData name="Leslie Robin" userId="573b3334-6c62-4338-affd-301758efdeef" providerId="ADAL" clId="{AB1694A1-658A-4965-84D2-D5F1922F5C72}" dt="2023-10-30T05:10:28.383" v="1769" actId="2696"/>
        <pc:sldMkLst>
          <pc:docMk/>
          <pc:sldMk cId="2088763885" sldId="409"/>
        </pc:sldMkLst>
        <pc:cxnChg chg="del">
          <ac:chgData name="Leslie Robin" userId="573b3334-6c62-4338-affd-301758efdeef" providerId="ADAL" clId="{AB1694A1-658A-4965-84D2-D5F1922F5C72}" dt="2023-10-30T05:08:00.611" v="1766" actId="478"/>
          <ac:cxnSpMkLst>
            <pc:docMk/>
            <pc:sldMk cId="2088763885" sldId="409"/>
            <ac:cxnSpMk id="20" creationId="{00000000-0000-0000-0000-000000000000}"/>
          </ac:cxnSpMkLst>
        </pc:cxnChg>
      </pc:sldChg>
      <pc:sldChg chg="delSp add del mod modClrScheme chgLayout">
        <pc:chgData name="Leslie Robin" userId="573b3334-6c62-4338-affd-301758efdeef" providerId="ADAL" clId="{AB1694A1-658A-4965-84D2-D5F1922F5C72}" dt="2023-10-30T05:10:23.429" v="1768" actId="2696"/>
        <pc:sldMkLst>
          <pc:docMk/>
          <pc:sldMk cId="1076113744" sldId="410"/>
        </pc:sldMkLst>
        <pc:cxnChg chg="del">
          <ac:chgData name="Leslie Robin" userId="573b3334-6c62-4338-affd-301758efdeef" providerId="ADAL" clId="{AB1694A1-658A-4965-84D2-D5F1922F5C72}" dt="2023-10-30T05:09:40.153" v="1767" actId="478"/>
          <ac:cxnSpMkLst>
            <pc:docMk/>
            <pc:sldMk cId="1076113744" sldId="410"/>
            <ac:cxnSpMk id="20" creationId="{00000000-0000-0000-0000-000000000000}"/>
          </ac:cxnSpMkLst>
        </pc:cxnChg>
      </pc:sldChg>
      <pc:sldChg chg="addSp delSp modSp new mod modClrScheme chgLayout">
        <pc:chgData name="Leslie Robin" userId="573b3334-6c62-4338-affd-301758efdeef" providerId="ADAL" clId="{AB1694A1-658A-4965-84D2-D5F1922F5C72}" dt="2023-11-01T18:06:07.178" v="1965" actId="20577"/>
        <pc:sldMkLst>
          <pc:docMk/>
          <pc:sldMk cId="3319381172" sldId="410"/>
        </pc:sldMkLst>
        <pc:spChg chg="del mod ord">
          <ac:chgData name="Leslie Robin" userId="573b3334-6c62-4338-affd-301758efdeef" providerId="ADAL" clId="{AB1694A1-658A-4965-84D2-D5F1922F5C72}" dt="2023-11-01T18:04:16.732" v="1843" actId="700"/>
          <ac:spMkLst>
            <pc:docMk/>
            <pc:sldMk cId="3319381172" sldId="410"/>
            <ac:spMk id="2" creationId="{62D96F23-EC92-21F3-9FC1-5548F2C12D33}"/>
          </ac:spMkLst>
        </pc:spChg>
        <pc:spChg chg="add mod ord">
          <ac:chgData name="Leslie Robin" userId="573b3334-6c62-4338-affd-301758efdeef" providerId="ADAL" clId="{AB1694A1-658A-4965-84D2-D5F1922F5C72}" dt="2023-11-01T18:04:45.868" v="1883" actId="20577"/>
          <ac:spMkLst>
            <pc:docMk/>
            <pc:sldMk cId="3319381172" sldId="410"/>
            <ac:spMk id="3" creationId="{6A82F56F-43AF-4CE9-0D10-FA5B7620CB6E}"/>
          </ac:spMkLst>
        </pc:spChg>
        <pc:spChg chg="add mod ord">
          <ac:chgData name="Leslie Robin" userId="573b3334-6c62-4338-affd-301758efdeef" providerId="ADAL" clId="{AB1694A1-658A-4965-84D2-D5F1922F5C72}" dt="2023-11-01T18:06:07.178" v="1965" actId="20577"/>
          <ac:spMkLst>
            <pc:docMk/>
            <pc:sldMk cId="3319381172" sldId="410"/>
            <ac:spMk id="4" creationId="{03493514-24CB-AEFB-F257-8154AF5B5631}"/>
          </ac:spMkLst>
        </pc:spChg>
      </pc:sldChg>
      <pc:sldChg chg="del">
        <pc:chgData name="Leslie Robin" userId="573b3334-6c62-4338-affd-301758efdeef" providerId="ADAL" clId="{AB1694A1-658A-4965-84D2-D5F1922F5C72}" dt="2023-10-29T06:14:55.032" v="236" actId="47"/>
        <pc:sldMkLst>
          <pc:docMk/>
          <pc:sldMk cId="3325031589" sldId="411"/>
        </pc:sldMkLst>
      </pc:sldChg>
      <pc:sldChg chg="del">
        <pc:chgData name="Leslie Robin" userId="573b3334-6c62-4338-affd-301758efdeef" providerId="ADAL" clId="{AB1694A1-658A-4965-84D2-D5F1922F5C72}" dt="2023-10-29T06:14:55.032" v="236" actId="47"/>
        <pc:sldMkLst>
          <pc:docMk/>
          <pc:sldMk cId="668144714" sldId="412"/>
        </pc:sldMkLst>
      </pc:sldChg>
      <pc:sldChg chg="del">
        <pc:chgData name="Leslie Robin" userId="573b3334-6c62-4338-affd-301758efdeef" providerId="ADAL" clId="{AB1694A1-658A-4965-84D2-D5F1922F5C72}" dt="2023-10-29T06:14:55.032" v="236" actId="47"/>
        <pc:sldMkLst>
          <pc:docMk/>
          <pc:sldMk cId="3081886047" sldId="413"/>
        </pc:sldMkLst>
      </pc:sldChg>
      <pc:sldChg chg="del">
        <pc:chgData name="Leslie Robin" userId="573b3334-6c62-4338-affd-301758efdeef" providerId="ADAL" clId="{AB1694A1-658A-4965-84D2-D5F1922F5C72}" dt="2023-10-29T06:14:55.032" v="236" actId="47"/>
        <pc:sldMkLst>
          <pc:docMk/>
          <pc:sldMk cId="1953349642" sldId="414"/>
        </pc:sldMkLst>
      </pc:sldChg>
      <pc:sldChg chg="del">
        <pc:chgData name="Leslie Robin" userId="573b3334-6c62-4338-affd-301758efdeef" providerId="ADAL" clId="{AB1694A1-658A-4965-84D2-D5F1922F5C72}" dt="2023-10-29T06:14:55.032" v="236" actId="47"/>
        <pc:sldMkLst>
          <pc:docMk/>
          <pc:sldMk cId="3063760307" sldId="416"/>
        </pc:sldMkLst>
      </pc:sldChg>
      <pc:sldChg chg="del">
        <pc:chgData name="Leslie Robin" userId="573b3334-6c62-4338-affd-301758efdeef" providerId="ADAL" clId="{AB1694A1-658A-4965-84D2-D5F1922F5C72}" dt="2023-10-29T06:14:55.032" v="236" actId="47"/>
        <pc:sldMkLst>
          <pc:docMk/>
          <pc:sldMk cId="1557605184" sldId="417"/>
        </pc:sldMkLst>
      </pc:sldChg>
      <pc:sldChg chg="del">
        <pc:chgData name="Leslie Robin" userId="573b3334-6c62-4338-affd-301758efdeef" providerId="ADAL" clId="{AB1694A1-658A-4965-84D2-D5F1922F5C72}" dt="2023-10-29T06:14:55.032" v="236" actId="47"/>
        <pc:sldMkLst>
          <pc:docMk/>
          <pc:sldMk cId="942446840" sldId="418"/>
        </pc:sldMkLst>
      </pc:sldChg>
      <pc:sldChg chg="del">
        <pc:chgData name="Leslie Robin" userId="573b3334-6c62-4338-affd-301758efdeef" providerId="ADAL" clId="{AB1694A1-658A-4965-84D2-D5F1922F5C72}" dt="2023-10-29T06:14:55.032" v="236" actId="47"/>
        <pc:sldMkLst>
          <pc:docMk/>
          <pc:sldMk cId="4064146268" sldId="419"/>
        </pc:sldMkLst>
      </pc:sldChg>
      <pc:sldChg chg="del">
        <pc:chgData name="Leslie Robin" userId="573b3334-6c62-4338-affd-301758efdeef" providerId="ADAL" clId="{AB1694A1-658A-4965-84D2-D5F1922F5C72}" dt="2023-10-29T06:14:55.032" v="236" actId="47"/>
        <pc:sldMkLst>
          <pc:docMk/>
          <pc:sldMk cId="673870229" sldId="420"/>
        </pc:sldMkLst>
      </pc:sldChg>
      <pc:sldChg chg="del">
        <pc:chgData name="Leslie Robin" userId="573b3334-6c62-4338-affd-301758efdeef" providerId="ADAL" clId="{AB1694A1-658A-4965-84D2-D5F1922F5C72}" dt="2023-10-29T06:14:55.032" v="236" actId="47"/>
        <pc:sldMkLst>
          <pc:docMk/>
          <pc:sldMk cId="1145174878" sldId="421"/>
        </pc:sldMkLst>
      </pc:sldChg>
      <pc:sldChg chg="del">
        <pc:chgData name="Leslie Robin" userId="573b3334-6c62-4338-affd-301758efdeef" providerId="ADAL" clId="{AB1694A1-658A-4965-84D2-D5F1922F5C72}" dt="2023-10-29T06:14:55.032" v="236" actId="47"/>
        <pc:sldMkLst>
          <pc:docMk/>
          <pc:sldMk cId="3537105154" sldId="422"/>
        </pc:sldMkLst>
      </pc:sldChg>
      <pc:sldChg chg="del">
        <pc:chgData name="Leslie Robin" userId="573b3334-6c62-4338-affd-301758efdeef" providerId="ADAL" clId="{AB1694A1-658A-4965-84D2-D5F1922F5C72}" dt="2023-10-29T06:14:55.032" v="236" actId="47"/>
        <pc:sldMkLst>
          <pc:docMk/>
          <pc:sldMk cId="3685785285" sldId="423"/>
        </pc:sldMkLst>
      </pc:sldChg>
      <pc:sldChg chg="del">
        <pc:chgData name="Leslie Robin" userId="573b3334-6c62-4338-affd-301758efdeef" providerId="ADAL" clId="{AB1694A1-658A-4965-84D2-D5F1922F5C72}" dt="2023-10-29T06:14:55.032" v="236" actId="47"/>
        <pc:sldMkLst>
          <pc:docMk/>
          <pc:sldMk cId="4129551157" sldId="424"/>
        </pc:sldMkLst>
      </pc:sldChg>
      <pc:sldChg chg="del">
        <pc:chgData name="Leslie Robin" userId="573b3334-6c62-4338-affd-301758efdeef" providerId="ADAL" clId="{AB1694A1-658A-4965-84D2-D5F1922F5C72}" dt="2023-10-29T06:14:55.032" v="236" actId="47"/>
        <pc:sldMkLst>
          <pc:docMk/>
          <pc:sldMk cId="3181758077" sldId="425"/>
        </pc:sldMkLst>
      </pc:sldChg>
      <pc:sldChg chg="del">
        <pc:chgData name="Leslie Robin" userId="573b3334-6c62-4338-affd-301758efdeef" providerId="ADAL" clId="{AB1694A1-658A-4965-84D2-D5F1922F5C72}" dt="2023-10-29T06:14:55.032" v="236" actId="47"/>
        <pc:sldMkLst>
          <pc:docMk/>
          <pc:sldMk cId="2026367581" sldId="427"/>
        </pc:sldMkLst>
      </pc:sldChg>
      <pc:sldMasterChg chg="delSp modSp mod delSldLayout modSldLayout">
        <pc:chgData name="Leslie Robin" userId="573b3334-6c62-4338-affd-301758efdeef" providerId="ADAL" clId="{AB1694A1-658A-4965-84D2-D5F1922F5C72}" dt="2023-10-29T06:16:48.062" v="241"/>
        <pc:sldMasterMkLst>
          <pc:docMk/>
          <pc:sldMasterMk cId="3627558631" sldId="2147483672"/>
        </pc:sldMasterMkLst>
        <pc:spChg chg="mod">
          <ac:chgData name="Leslie Robin" userId="573b3334-6c62-4338-affd-301758efdeef" providerId="ADAL" clId="{AB1694A1-658A-4965-84D2-D5F1922F5C72}" dt="2023-10-29T06:16:48.062" v="241"/>
          <ac:spMkLst>
            <pc:docMk/>
            <pc:sldMasterMk cId="3627558631" sldId="2147483672"/>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ac:spMk id="10" creationId="{3CE3F701-1F60-D446-A8A4-B929854DD2D2}"/>
          </ac:spMkLst>
        </pc:spChg>
        <pc:picChg chg="mod">
          <ac:chgData name="Leslie Robin" userId="573b3334-6c62-4338-affd-301758efdeef" providerId="ADAL" clId="{AB1694A1-658A-4965-84D2-D5F1922F5C72}" dt="2023-10-29T06:16:48.062" v="241"/>
          <ac:picMkLst>
            <pc:docMk/>
            <pc:sldMasterMk cId="3627558631" sldId="2147483672"/>
            <ac:picMk id="7" creationId="{1D376CAB-A89B-D748-89CA-4194D8D4F82E}"/>
          </ac:picMkLst>
        </pc:picChg>
        <pc:picChg chg="mod">
          <ac:chgData name="Leslie Robin" userId="573b3334-6c62-4338-affd-301758efdeef" providerId="ADAL" clId="{AB1694A1-658A-4965-84D2-D5F1922F5C72}" dt="2023-10-29T06:16:48.062" v="241"/>
          <ac:picMkLst>
            <pc:docMk/>
            <pc:sldMasterMk cId="3627558631" sldId="2147483672"/>
            <ac:picMk id="8" creationId="{95744727-7593-6446-8776-31E3DEE0DAEB}"/>
          </ac:picMkLst>
        </pc:picChg>
        <pc:picChg chg="del">
          <ac:chgData name="Leslie Robin" userId="573b3334-6c62-4338-affd-301758efdeef" providerId="ADAL" clId="{AB1694A1-658A-4965-84D2-D5F1922F5C72}" dt="2023-10-29T06:14:03.866" v="233" actId="478"/>
          <ac:picMkLst>
            <pc:docMk/>
            <pc:sldMasterMk cId="3627558631" sldId="2147483672"/>
            <ac:picMk id="9" creationId="{A6AA5B9B-30BE-8F65-2863-821530729985}"/>
          </ac:picMkLst>
        </pc:picChg>
        <pc:sldLayoutChg chg="modSp">
          <pc:chgData name="Leslie Robin" userId="573b3334-6c62-4338-affd-301758efdeef" providerId="ADAL" clId="{AB1694A1-658A-4965-84D2-D5F1922F5C72}" dt="2023-10-29T06:16:48.062" v="241"/>
          <pc:sldLayoutMkLst>
            <pc:docMk/>
            <pc:sldMasterMk cId="1449673625" sldId="2147483731"/>
            <pc:sldLayoutMk cId="4292809932" sldId="2147483673"/>
          </pc:sldLayoutMkLst>
          <pc:spChg chg="mod">
            <ac:chgData name="Leslie Robin" userId="573b3334-6c62-4338-affd-301758efdeef" providerId="ADAL" clId="{AB1694A1-658A-4965-84D2-D5F1922F5C72}" dt="2023-10-29T06:16:48.062" v="241"/>
            <ac:spMkLst>
              <pc:docMk/>
              <pc:sldMasterMk cId="1449673625" sldId="2147483731"/>
              <pc:sldLayoutMk cId="4292809932" sldId="2147483673"/>
              <ac:spMk id="8" creationId="{C99B09F1-B039-5E43-884A-B78E641FDB97}"/>
            </ac:spMkLst>
          </pc:spChg>
          <pc:spChg chg="mod">
            <ac:chgData name="Leslie Robin" userId="573b3334-6c62-4338-affd-301758efdeef" providerId="ADAL" clId="{AB1694A1-658A-4965-84D2-D5F1922F5C72}" dt="2023-10-29T06:16:48.062" v="241"/>
            <ac:spMkLst>
              <pc:docMk/>
              <pc:sldMasterMk cId="1449673625" sldId="2147483731"/>
              <pc:sldLayoutMk cId="4292809932" sldId="2147483673"/>
              <ac:spMk id="10" creationId="{3B5380EE-EA1A-4144-82A8-C601A14004C1}"/>
            </ac:spMkLst>
          </pc:spChg>
          <pc:spChg chg="mod">
            <ac:chgData name="Leslie Robin" userId="573b3334-6c62-4338-affd-301758efdeef" providerId="ADAL" clId="{AB1694A1-658A-4965-84D2-D5F1922F5C72}" dt="2023-10-29T06:16:48.062" v="241"/>
            <ac:spMkLst>
              <pc:docMk/>
              <pc:sldMasterMk cId="1449673625" sldId="2147483731"/>
              <pc:sldLayoutMk cId="4292809932" sldId="2147483673"/>
              <ac:spMk id="11" creationId="{E21BD57E-D336-664D-8A78-52659F759353}"/>
            </ac:spMkLst>
          </pc:spChg>
          <pc:spChg chg="mod">
            <ac:chgData name="Leslie Robin" userId="573b3334-6c62-4338-affd-301758efdeef" providerId="ADAL" clId="{AB1694A1-658A-4965-84D2-D5F1922F5C72}" dt="2023-10-29T06:16:48.062" v="241"/>
            <ac:spMkLst>
              <pc:docMk/>
              <pc:sldMasterMk cId="1449673625" sldId="2147483731"/>
              <pc:sldLayoutMk cId="4292809932" sldId="2147483673"/>
              <ac:spMk id="12" creationId="{EA7B5C1E-7B80-5A45-9F21-FAB47302B8CD}"/>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347721123" sldId="2147483676"/>
          </pc:sldLayoutMkLst>
          <pc:spChg chg="mod">
            <ac:chgData name="Leslie Robin" userId="573b3334-6c62-4338-affd-301758efdeef" providerId="ADAL" clId="{AB1694A1-658A-4965-84D2-D5F1922F5C72}" dt="2023-10-29T06:16:48.062" v="241"/>
            <ac:spMkLst>
              <pc:docMk/>
              <pc:sldMasterMk cId="3627558631" sldId="2147483672"/>
              <pc:sldLayoutMk cId="347721123" sldId="2147483676"/>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47721123" sldId="2147483676"/>
              <ac:spMk id="4"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3299280544" sldId="2147483677"/>
          </pc:sldLayoutMkLst>
          <pc:spChg chg="mod">
            <ac:chgData name="Leslie Robin" userId="573b3334-6c62-4338-affd-301758efdeef" providerId="ADAL" clId="{AB1694A1-658A-4965-84D2-D5F1922F5C72}" dt="2023-10-29T06:16:48.062" v="241"/>
            <ac:spMkLst>
              <pc:docMk/>
              <pc:sldMasterMk cId="1449673625" sldId="2147483731"/>
              <pc:sldLayoutMk cId="3299280544" sldId="2147483677"/>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299280544" sldId="2147483677"/>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299280544" sldId="2147483677"/>
              <ac:spMk id="4"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299280544" sldId="2147483677"/>
              <ac:spMk id="5"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299280544" sldId="2147483677"/>
              <ac:spMk id="6"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3663087864" sldId="2147483685"/>
          </pc:sldLayoutMkLst>
          <pc:spChg chg="mod">
            <ac:chgData name="Leslie Robin" userId="573b3334-6c62-4338-affd-301758efdeef" providerId="ADAL" clId="{AB1694A1-658A-4965-84D2-D5F1922F5C72}" dt="2023-10-29T06:16:48.062" v="241"/>
            <ac:spMkLst>
              <pc:docMk/>
              <pc:sldMasterMk cId="3627558631" sldId="2147483672"/>
              <pc:sldLayoutMk cId="3663087864" sldId="2147483685"/>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4"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5"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6"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7" creationId="{3CE3F701-1F60-D446-A8A4-B929854DD2D2}"/>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12" creationId="{FED18794-56AA-2F4E-B879-C9377BB469C0}"/>
            </ac:spMkLst>
          </pc:spChg>
          <pc:spChg chg="mod">
            <ac:chgData name="Leslie Robin" userId="573b3334-6c62-4338-affd-301758efdeef" providerId="ADAL" clId="{AB1694A1-658A-4965-84D2-D5F1922F5C72}" dt="2023-10-29T06:16:48.062" v="241"/>
            <ac:spMkLst>
              <pc:docMk/>
              <pc:sldMasterMk cId="3627558631" sldId="2147483672"/>
              <pc:sldLayoutMk cId="3663087864" sldId="2147483685"/>
              <ac:spMk id="14" creationId="{F1376769-C17B-A044-86C7-0C200BCF3643}"/>
            </ac:spMkLst>
          </pc:spChg>
          <pc:picChg chg="mod">
            <ac:chgData name="Leslie Robin" userId="573b3334-6c62-4338-affd-301758efdeef" providerId="ADAL" clId="{AB1694A1-658A-4965-84D2-D5F1922F5C72}" dt="2023-10-29T06:16:48.062" v="241"/>
            <ac:picMkLst>
              <pc:docMk/>
              <pc:sldMasterMk cId="3627558631" sldId="2147483672"/>
              <pc:sldLayoutMk cId="3663087864" sldId="2147483685"/>
              <ac:picMk id="9" creationId="{C780F597-0B24-E844-94CA-FE079A296655}"/>
            </ac:picMkLst>
          </pc:picChg>
          <pc:picChg chg="mod">
            <ac:chgData name="Leslie Robin" userId="573b3334-6c62-4338-affd-301758efdeef" providerId="ADAL" clId="{AB1694A1-658A-4965-84D2-D5F1922F5C72}" dt="2023-10-29T06:16:48.062" v="241"/>
            <ac:picMkLst>
              <pc:docMk/>
              <pc:sldMasterMk cId="3627558631" sldId="2147483672"/>
              <pc:sldLayoutMk cId="3663087864" sldId="2147483685"/>
              <ac:picMk id="10" creationId="{A3B9F04B-9E91-F840-BF95-7B53E30A5540}"/>
            </ac:picMkLst>
          </pc:picChg>
          <pc:picChg chg="mod">
            <ac:chgData name="Leslie Robin" userId="573b3334-6c62-4338-affd-301758efdeef" providerId="ADAL" clId="{AB1694A1-658A-4965-84D2-D5F1922F5C72}" dt="2023-10-29T06:16:48.062" v="241"/>
            <ac:picMkLst>
              <pc:docMk/>
              <pc:sldMasterMk cId="3627558631" sldId="2147483672"/>
              <pc:sldLayoutMk cId="3663087864" sldId="2147483685"/>
              <ac:picMk id="15" creationId="{05685AD5-8C46-7D41-9C04-CE56ECAFE565}"/>
            </ac:picMkLst>
          </pc:picChg>
        </pc:sldLayoutChg>
        <pc:sldLayoutChg chg="modSp">
          <pc:chgData name="Leslie Robin" userId="573b3334-6c62-4338-affd-301758efdeef" providerId="ADAL" clId="{AB1694A1-658A-4965-84D2-D5F1922F5C72}" dt="2023-10-29T06:16:48.062" v="241"/>
          <pc:sldLayoutMkLst>
            <pc:docMk/>
            <pc:sldMasterMk cId="3627558631" sldId="2147483672"/>
            <pc:sldLayoutMk cId="2084631047" sldId="2147483686"/>
          </pc:sldLayoutMkLst>
          <pc:spChg chg="mod">
            <ac:chgData name="Leslie Robin" userId="573b3334-6c62-4338-affd-301758efdeef" providerId="ADAL" clId="{AB1694A1-658A-4965-84D2-D5F1922F5C72}" dt="2023-10-29T06:16:48.062" v="241"/>
            <ac:spMkLst>
              <pc:docMk/>
              <pc:sldMasterMk cId="3627558631" sldId="2147483672"/>
              <pc:sldLayoutMk cId="2084631047" sldId="2147483686"/>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084631047" sldId="2147483686"/>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084631047" sldId="2147483686"/>
              <ac:spMk id="8" creationId="{C99B09F1-B039-5E43-884A-B78E641FDB97}"/>
            </ac:spMkLst>
          </pc:spChg>
          <pc:spChg chg="mod">
            <ac:chgData name="Leslie Robin" userId="573b3334-6c62-4338-affd-301758efdeef" providerId="ADAL" clId="{AB1694A1-658A-4965-84D2-D5F1922F5C72}" dt="2023-10-29T06:16:48.062" v="241"/>
            <ac:spMkLst>
              <pc:docMk/>
              <pc:sldMasterMk cId="3627558631" sldId="2147483672"/>
              <pc:sldLayoutMk cId="2084631047" sldId="2147483686"/>
              <ac:spMk id="10" creationId="{6C666A34-BD83-FB41-B571-D5C2C71016A8}"/>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2971466751" sldId="2147483687"/>
          </pc:sldLayoutMkLst>
          <pc:spChg chg="mod">
            <ac:chgData name="Leslie Robin" userId="573b3334-6c62-4338-affd-301758efdeef" providerId="ADAL" clId="{AB1694A1-658A-4965-84D2-D5F1922F5C72}" dt="2023-10-29T06:16:48.062" v="241"/>
            <ac:spMkLst>
              <pc:docMk/>
              <pc:sldMasterMk cId="3627558631" sldId="2147483672"/>
              <pc:sldLayoutMk cId="2971466751" sldId="2147483687"/>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4"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5"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6"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7" creationId="{3CE3F701-1F60-D446-A8A4-B929854DD2D2}"/>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12" creationId="{FED18794-56AA-2F4E-B879-C9377BB469C0}"/>
            </ac:spMkLst>
          </pc:spChg>
          <pc:spChg chg="mod">
            <ac:chgData name="Leslie Robin" userId="573b3334-6c62-4338-affd-301758efdeef" providerId="ADAL" clId="{AB1694A1-658A-4965-84D2-D5F1922F5C72}" dt="2023-10-29T06:16:48.062" v="241"/>
            <ac:spMkLst>
              <pc:docMk/>
              <pc:sldMasterMk cId="3627558631" sldId="2147483672"/>
              <pc:sldLayoutMk cId="2971466751" sldId="2147483687"/>
              <ac:spMk id="14" creationId="{F1376769-C17B-A044-86C7-0C200BCF3643}"/>
            </ac:spMkLst>
          </pc:spChg>
          <pc:picChg chg="mod">
            <ac:chgData name="Leslie Robin" userId="573b3334-6c62-4338-affd-301758efdeef" providerId="ADAL" clId="{AB1694A1-658A-4965-84D2-D5F1922F5C72}" dt="2023-10-29T06:16:48.062" v="241"/>
            <ac:picMkLst>
              <pc:docMk/>
              <pc:sldMasterMk cId="3627558631" sldId="2147483672"/>
              <pc:sldLayoutMk cId="2971466751" sldId="2147483687"/>
              <ac:picMk id="9" creationId="{C780F597-0B24-E844-94CA-FE079A296655}"/>
            </ac:picMkLst>
          </pc:picChg>
          <pc:picChg chg="mod">
            <ac:chgData name="Leslie Robin" userId="573b3334-6c62-4338-affd-301758efdeef" providerId="ADAL" clId="{AB1694A1-658A-4965-84D2-D5F1922F5C72}" dt="2023-10-29T06:16:48.062" v="241"/>
            <ac:picMkLst>
              <pc:docMk/>
              <pc:sldMasterMk cId="3627558631" sldId="2147483672"/>
              <pc:sldLayoutMk cId="2971466751" sldId="2147483687"/>
              <ac:picMk id="15" creationId="{05685AD5-8C46-7D41-9C04-CE56ECAFE565}"/>
            </ac:picMkLst>
          </pc:picChg>
          <pc:picChg chg="mod">
            <ac:chgData name="Leslie Robin" userId="573b3334-6c62-4338-affd-301758efdeef" providerId="ADAL" clId="{AB1694A1-658A-4965-84D2-D5F1922F5C72}" dt="2023-10-29T06:16:48.062" v="241"/>
            <ac:picMkLst>
              <pc:docMk/>
              <pc:sldMasterMk cId="3627558631" sldId="2147483672"/>
              <pc:sldLayoutMk cId="2971466751" sldId="2147483687"/>
              <ac:picMk id="20" creationId="{029BC112-4206-4243-A95E-ABCA825EEBBA}"/>
            </ac:picMkLst>
          </pc:picChg>
        </pc:sldLayoutChg>
        <pc:sldLayoutChg chg="modSp">
          <pc:chgData name="Leslie Robin" userId="573b3334-6c62-4338-affd-301758efdeef" providerId="ADAL" clId="{AB1694A1-658A-4965-84D2-D5F1922F5C72}" dt="2023-10-29T06:16:48.062" v="241"/>
          <pc:sldLayoutMkLst>
            <pc:docMk/>
            <pc:sldMasterMk cId="1449673625" sldId="2147483731"/>
            <pc:sldLayoutMk cId="474958670" sldId="2147483688"/>
          </pc:sldLayoutMkLst>
          <pc:spChg chg="mod">
            <ac:chgData name="Leslie Robin" userId="573b3334-6c62-4338-affd-301758efdeef" providerId="ADAL" clId="{AB1694A1-658A-4965-84D2-D5F1922F5C72}" dt="2023-10-29T06:16:48.062" v="241"/>
            <ac:spMkLst>
              <pc:docMk/>
              <pc:sldMasterMk cId="1449673625" sldId="2147483731"/>
              <pc:sldLayoutMk cId="474958670" sldId="2147483688"/>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474958670" sldId="2147483688"/>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474958670" sldId="2147483688"/>
              <ac:spMk id="4"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1742108573" sldId="2147483689"/>
          </pc:sldLayoutMkLst>
          <pc:spChg chg="mod">
            <ac:chgData name="Leslie Robin" userId="573b3334-6c62-4338-affd-301758efdeef" providerId="ADAL" clId="{AB1694A1-658A-4965-84D2-D5F1922F5C72}" dt="2023-10-29T06:16:48.062" v="241"/>
            <ac:spMkLst>
              <pc:docMk/>
              <pc:sldMasterMk cId="1449673625" sldId="2147483731"/>
              <pc:sldLayoutMk cId="1742108573" sldId="2147483689"/>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1742108573" sldId="2147483689"/>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1742108573" sldId="2147483689"/>
              <ac:spMk id="4"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483600499" sldId="2147483690"/>
          </pc:sldLayoutMkLst>
          <pc:spChg chg="mod">
            <ac:chgData name="Leslie Robin" userId="573b3334-6c62-4338-affd-301758efdeef" providerId="ADAL" clId="{AB1694A1-658A-4965-84D2-D5F1922F5C72}" dt="2023-10-29T06:16:48.062" v="241"/>
            <ac:spMkLst>
              <pc:docMk/>
              <pc:sldMasterMk cId="3627558631" sldId="2147483672"/>
              <pc:sldLayoutMk cId="483600499" sldId="2147483690"/>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483600499" sldId="2147483690"/>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483600499" sldId="2147483690"/>
              <ac:spMk id="4"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166157156" sldId="2147483691"/>
          </pc:sldLayoutMkLst>
          <pc:spChg chg="mod">
            <ac:chgData name="Leslie Robin" userId="573b3334-6c62-4338-affd-301758efdeef" providerId="ADAL" clId="{AB1694A1-658A-4965-84D2-D5F1922F5C72}" dt="2023-10-29T06:16:48.062" v="241"/>
            <ac:spMkLst>
              <pc:docMk/>
              <pc:sldMasterMk cId="3627558631" sldId="2147483672"/>
              <pc:sldLayoutMk cId="166157156" sldId="2147483691"/>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166157156" sldId="2147483691"/>
              <ac:spMk id="3"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166157156" sldId="2147483691"/>
              <ac:spMk id="4"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1527447079" sldId="2147483692"/>
          </pc:sldLayoutMkLst>
          <pc:spChg chg="mod">
            <ac:chgData name="Leslie Robin" userId="573b3334-6c62-4338-affd-301758efdeef" providerId="ADAL" clId="{AB1694A1-658A-4965-84D2-D5F1922F5C72}" dt="2023-10-29T06:16:48.062" v="241"/>
            <ac:spMkLst>
              <pc:docMk/>
              <pc:sldMasterMk cId="1449673625" sldId="2147483731"/>
              <pc:sldLayoutMk cId="1527447079" sldId="2147483692"/>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1527447079" sldId="2147483692"/>
              <ac:spMk id="3"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1636213109" sldId="2147483693"/>
          </pc:sldLayoutMkLst>
          <pc:spChg chg="mod">
            <ac:chgData name="Leslie Robin" userId="573b3334-6c62-4338-affd-301758efdeef" providerId="ADAL" clId="{AB1694A1-658A-4965-84D2-D5F1922F5C72}" dt="2023-10-29T06:16:48.062" v="241"/>
            <ac:spMkLst>
              <pc:docMk/>
              <pc:sldMasterMk cId="3627558631" sldId="2147483672"/>
              <pc:sldLayoutMk cId="1636213109" sldId="2147483693"/>
              <ac:spMk id="3" creationId="{00000000-0000-0000-0000-000000000000}"/>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887187024" sldId="2147483694"/>
          </pc:sldLayoutMkLst>
          <pc:spChg chg="mod">
            <ac:chgData name="Leslie Robin" userId="573b3334-6c62-4338-affd-301758efdeef" providerId="ADAL" clId="{AB1694A1-658A-4965-84D2-D5F1922F5C72}" dt="2023-10-29T06:16:48.062" v="241"/>
            <ac:spMkLst>
              <pc:docMk/>
              <pc:sldMasterMk cId="1449673625" sldId="2147483731"/>
              <pc:sldLayoutMk cId="887187024" sldId="2147483694"/>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887187024" sldId="2147483694"/>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887187024" sldId="2147483694"/>
              <ac:spMk id="4"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887187024" sldId="2147483694"/>
              <ac:spMk id="8" creationId="{FBFD824C-11E2-1841-A92E-EEEBE3ED874C}"/>
            </ac:spMkLst>
          </pc:spChg>
          <pc:spChg chg="mod">
            <ac:chgData name="Leslie Robin" userId="573b3334-6c62-4338-affd-301758efdeef" providerId="ADAL" clId="{AB1694A1-658A-4965-84D2-D5F1922F5C72}" dt="2023-10-29T06:16:48.062" v="241"/>
            <ac:spMkLst>
              <pc:docMk/>
              <pc:sldMasterMk cId="1449673625" sldId="2147483731"/>
              <pc:sldLayoutMk cId="887187024" sldId="2147483694"/>
              <ac:spMk id="9" creationId="{E7E9C943-C4B0-DD43-B8EE-8287141D4E5B}"/>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3618828369" sldId="2147483695"/>
          </pc:sldLayoutMkLst>
          <pc:spChg chg="mod">
            <ac:chgData name="Leslie Robin" userId="573b3334-6c62-4338-affd-301758efdeef" providerId="ADAL" clId="{AB1694A1-658A-4965-84D2-D5F1922F5C72}" dt="2023-10-29T06:16:48.062" v="241"/>
            <ac:spMkLst>
              <pc:docMk/>
              <pc:sldMasterMk cId="1449673625" sldId="2147483731"/>
              <pc:sldLayoutMk cId="3618828369" sldId="2147483695"/>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618828369" sldId="2147483695"/>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618828369" sldId="2147483695"/>
              <ac:spMk id="4"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618828369" sldId="2147483695"/>
              <ac:spMk id="8" creationId="{17BBF8EC-8237-A84C-A546-14A4DD520A11}"/>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946589035" sldId="2147483696"/>
          </pc:sldLayoutMkLst>
          <pc:spChg chg="mod">
            <ac:chgData name="Leslie Robin" userId="573b3334-6c62-4338-affd-301758efdeef" providerId="ADAL" clId="{AB1694A1-658A-4965-84D2-D5F1922F5C72}" dt="2023-10-29T06:16:48.062" v="241"/>
            <ac:spMkLst>
              <pc:docMk/>
              <pc:sldMasterMk cId="1449673625" sldId="2147483731"/>
              <pc:sldLayoutMk cId="946589035" sldId="2147483696"/>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946589035" sldId="2147483696"/>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946589035" sldId="2147483696"/>
              <ac:spMk id="4"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946589035" sldId="2147483696"/>
              <ac:spMk id="8" creationId="{FBFD824C-11E2-1841-A92E-EEEBE3ED874C}"/>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3846347115" sldId="2147483697"/>
          </pc:sldLayoutMkLst>
          <pc:spChg chg="mod">
            <ac:chgData name="Leslie Robin" userId="573b3334-6c62-4338-affd-301758efdeef" providerId="ADAL" clId="{AB1694A1-658A-4965-84D2-D5F1922F5C72}" dt="2023-10-29T06:16:48.062" v="241"/>
            <ac:spMkLst>
              <pc:docMk/>
              <pc:sldMasterMk cId="1449673625" sldId="2147483731"/>
              <pc:sldLayoutMk cId="3846347115" sldId="2147483697"/>
              <ac:spMk id="2"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846347115" sldId="2147483697"/>
              <ac:spMk id="3"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846347115" sldId="2147483697"/>
              <ac:spMk id="4" creationId="{00000000-0000-0000-0000-000000000000}"/>
            </ac:spMkLst>
          </pc:spChg>
          <pc:spChg chg="mod">
            <ac:chgData name="Leslie Robin" userId="573b3334-6c62-4338-affd-301758efdeef" providerId="ADAL" clId="{AB1694A1-658A-4965-84D2-D5F1922F5C72}" dt="2023-10-29T06:16:48.062" v="241"/>
            <ac:spMkLst>
              <pc:docMk/>
              <pc:sldMasterMk cId="1449673625" sldId="2147483731"/>
              <pc:sldLayoutMk cId="3846347115" sldId="2147483697"/>
              <ac:spMk id="8" creationId="{17BBF8EC-8237-A84C-A546-14A4DD520A11}"/>
            </ac:spMkLst>
          </pc:spChg>
        </pc:sldLayoutChg>
        <pc:sldLayoutChg chg="modSp">
          <pc:chgData name="Leslie Robin" userId="573b3334-6c62-4338-affd-301758efdeef" providerId="ADAL" clId="{AB1694A1-658A-4965-84D2-D5F1922F5C72}" dt="2023-10-29T06:16:48.062" v="241"/>
          <pc:sldLayoutMkLst>
            <pc:docMk/>
            <pc:sldMasterMk cId="1449673625" sldId="2147483731"/>
            <pc:sldLayoutMk cId="668410114" sldId="2147483698"/>
          </pc:sldLayoutMkLst>
          <pc:spChg chg="mod">
            <ac:chgData name="Leslie Robin" userId="573b3334-6c62-4338-affd-301758efdeef" providerId="ADAL" clId="{AB1694A1-658A-4965-84D2-D5F1922F5C72}" dt="2023-10-29T06:16:48.062" v="241"/>
            <ac:spMkLst>
              <pc:docMk/>
              <pc:sldMasterMk cId="1449673625" sldId="2147483731"/>
              <pc:sldLayoutMk cId="668410114" sldId="2147483698"/>
              <ac:spMk id="8" creationId="{C99B09F1-B039-5E43-884A-B78E641FDB97}"/>
            </ac:spMkLst>
          </pc:spChg>
          <pc:spChg chg="mod">
            <ac:chgData name="Leslie Robin" userId="573b3334-6c62-4338-affd-301758efdeef" providerId="ADAL" clId="{AB1694A1-658A-4965-84D2-D5F1922F5C72}" dt="2023-10-29T06:16:48.062" v="241"/>
            <ac:spMkLst>
              <pc:docMk/>
              <pc:sldMasterMk cId="1449673625" sldId="2147483731"/>
              <pc:sldLayoutMk cId="668410114" sldId="2147483698"/>
              <ac:spMk id="10" creationId="{3B5380EE-EA1A-4144-82A8-C601A14004C1}"/>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1048428285" sldId="2147483699"/>
          </pc:sldLayoutMkLst>
          <pc:spChg chg="mod">
            <ac:chgData name="Leslie Robin" userId="573b3334-6c62-4338-affd-301758efdeef" providerId="ADAL" clId="{AB1694A1-658A-4965-84D2-D5F1922F5C72}" dt="2023-10-29T06:16:48.062" v="241"/>
            <ac:spMkLst>
              <pc:docMk/>
              <pc:sldMasterMk cId="3627558631" sldId="2147483672"/>
              <pc:sldLayoutMk cId="1048428285" sldId="2147483699"/>
              <ac:spMk id="2" creationId="{00000000-0000-0000-0000-000000000000}"/>
            </ac:spMkLst>
          </pc:spChg>
          <pc:spChg chg="mod">
            <ac:chgData name="Leslie Robin" userId="573b3334-6c62-4338-affd-301758efdeef" providerId="ADAL" clId="{AB1694A1-658A-4965-84D2-D5F1922F5C72}" dt="2023-10-29T06:16:48.062" v="241"/>
            <ac:spMkLst>
              <pc:docMk/>
              <pc:sldMasterMk cId="3627558631" sldId="2147483672"/>
              <pc:sldLayoutMk cId="1048428285" sldId="2147483699"/>
              <ac:spMk id="8" creationId="{C99B09F1-B039-5E43-884A-B78E641FDB97}"/>
            </ac:spMkLst>
          </pc:spChg>
        </pc:sldLayoutChg>
        <pc:sldLayoutChg chg="modSp">
          <pc:chgData name="Leslie Robin" userId="573b3334-6c62-4338-affd-301758efdeef" providerId="ADAL" clId="{AB1694A1-658A-4965-84D2-D5F1922F5C72}" dt="2023-10-29T06:16:48.062" v="241"/>
          <pc:sldLayoutMkLst>
            <pc:docMk/>
            <pc:sldMasterMk cId="3627558631" sldId="2147483672"/>
            <pc:sldLayoutMk cId="495405178" sldId="2147483730"/>
          </pc:sldLayoutMkLst>
          <pc:spChg chg="mod">
            <ac:chgData name="Leslie Robin" userId="573b3334-6c62-4338-affd-301758efdeef" providerId="ADAL" clId="{AB1694A1-658A-4965-84D2-D5F1922F5C72}" dt="2023-10-29T06:16:48.062" v="241"/>
            <ac:spMkLst>
              <pc:docMk/>
              <pc:sldMasterMk cId="3627558631" sldId="2147483672"/>
              <pc:sldLayoutMk cId="495405178" sldId="2147483730"/>
              <ac:spMk id="2" creationId="{00000000-0000-0000-0000-000000000000}"/>
            </ac:spMkLst>
          </pc:spChg>
        </pc:sldLayoutChg>
        <pc:sldLayoutChg chg="del">
          <pc:chgData name="Leslie Robin" userId="573b3334-6c62-4338-affd-301758efdeef" providerId="ADAL" clId="{AB1694A1-658A-4965-84D2-D5F1922F5C72}" dt="2023-10-29T06:14:55.032" v="236" actId="47"/>
          <pc:sldLayoutMkLst>
            <pc:docMk/>
            <pc:sldMasterMk cId="3627558631" sldId="2147483672"/>
            <pc:sldLayoutMk cId="2946888426" sldId="2147483731"/>
          </pc:sldLayoutMkLst>
        </pc:sldLayoutChg>
      </pc:sldMasterChg>
      <pc:sldMasterChg chg="addSp modTransition modSldLayout">
        <pc:chgData name="Leslie Robin" userId="573b3334-6c62-4338-affd-301758efdeef" providerId="ADAL" clId="{AB1694A1-658A-4965-84D2-D5F1922F5C72}" dt="2023-10-29T06:16:48.062" v="241"/>
        <pc:sldMasterMkLst>
          <pc:docMk/>
          <pc:sldMasterMk cId="1449673625" sldId="2147483731"/>
        </pc:sldMasterMkLst>
        <pc:spChg chg="add">
          <ac:chgData name="Leslie Robin" userId="573b3334-6c62-4338-affd-301758efdeef" providerId="ADAL" clId="{AB1694A1-658A-4965-84D2-D5F1922F5C72}" dt="2023-10-29T06:16:48.062" v="241"/>
          <ac:spMkLst>
            <pc:docMk/>
            <pc:sldMasterMk cId="1449673625" sldId="2147483731"/>
            <ac:spMk id="8" creationId="{58199521-0D4E-7659-1280-BA116A62518C}"/>
          </ac:spMkLst>
        </pc:spChg>
        <pc:picChg chg="add">
          <ac:chgData name="Leslie Robin" userId="573b3334-6c62-4338-affd-301758efdeef" providerId="ADAL" clId="{AB1694A1-658A-4965-84D2-D5F1922F5C72}" dt="2023-10-29T06:16:48.062" v="241"/>
          <ac:picMkLst>
            <pc:docMk/>
            <pc:sldMasterMk cId="1449673625" sldId="2147483731"/>
            <ac:picMk id="7" creationId="{E81D0575-753F-3FF9-B30A-4E8F4EB9D48E}"/>
          </ac:picMkLst>
        </pc:picChg>
        <pc:picChg chg="add">
          <ac:chgData name="Leslie Robin" userId="573b3334-6c62-4338-affd-301758efdeef" providerId="ADAL" clId="{AB1694A1-658A-4965-84D2-D5F1922F5C72}" dt="2023-10-29T06:16:48.062" v="241"/>
          <ac:picMkLst>
            <pc:docMk/>
            <pc:sldMasterMk cId="1449673625" sldId="2147483731"/>
            <ac:picMk id="9" creationId="{9875570A-DC70-8856-54E1-E0DAED479FF5}"/>
          </ac:picMkLst>
        </pc:picChg>
        <pc:sldLayoutChg chg="modTransition">
          <pc:chgData name="Leslie Robin" userId="573b3334-6c62-4338-affd-301758efdeef" providerId="ADAL" clId="{AB1694A1-658A-4965-84D2-D5F1922F5C72}" dt="2023-10-29T06:16:48.062" v="241"/>
          <pc:sldLayoutMkLst>
            <pc:docMk/>
            <pc:sldMasterMk cId="1449673625" sldId="2147483731"/>
            <pc:sldLayoutMk cId="3354656937" sldId="2147483737"/>
          </pc:sldLayoutMkLst>
        </pc:sldLayoutChg>
        <pc:sldLayoutChg chg="modTransition">
          <pc:chgData name="Leslie Robin" userId="573b3334-6c62-4338-affd-301758efdeef" providerId="ADAL" clId="{AB1694A1-658A-4965-84D2-D5F1922F5C72}" dt="2023-10-29T06:16:48.062" v="241"/>
          <pc:sldLayoutMkLst>
            <pc:docMk/>
            <pc:sldMasterMk cId="1449673625" sldId="2147483731"/>
            <pc:sldLayoutMk cId="1278793476" sldId="2147483738"/>
          </pc:sldLayoutMkLst>
        </pc:sldLayoutChg>
      </pc:sldMasterChg>
      <pc:sldMasterChg chg="del delSldLayout">
        <pc:chgData name="Leslie Robin" userId="573b3334-6c62-4338-affd-301758efdeef" providerId="ADAL" clId="{AB1694A1-658A-4965-84D2-D5F1922F5C72}" dt="2023-10-29T06:16:11.596" v="240" actId="700"/>
        <pc:sldMasterMkLst>
          <pc:docMk/>
          <pc:sldMasterMk cId="1543142526" sldId="2147483731"/>
        </pc:sldMasterMkLst>
        <pc:sldLayoutChg chg="del">
          <pc:chgData name="Leslie Robin" userId="573b3334-6c62-4338-affd-301758efdeef" providerId="ADAL" clId="{AB1694A1-658A-4965-84D2-D5F1922F5C72}" dt="2023-10-29T06:16:11.596" v="240" actId="700"/>
          <pc:sldLayoutMkLst>
            <pc:docMk/>
            <pc:sldMasterMk cId="1543142526" sldId="2147483731"/>
            <pc:sldLayoutMk cId="546874363" sldId="2147483732"/>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816635020" sldId="2147483733"/>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4202506406" sldId="2147483734"/>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1853688777" sldId="2147483735"/>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1850319411" sldId="2147483736"/>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1672916941" sldId="2147483737"/>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2207380958" sldId="2147483738"/>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1681663627" sldId="2147483739"/>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3741156108" sldId="2147483740"/>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2732881059" sldId="2147483741"/>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2617725901" sldId="2147483742"/>
          </pc:sldLayoutMkLst>
        </pc:sldLayoutChg>
        <pc:sldLayoutChg chg="del">
          <pc:chgData name="Leslie Robin" userId="573b3334-6c62-4338-affd-301758efdeef" providerId="ADAL" clId="{AB1694A1-658A-4965-84D2-D5F1922F5C72}" dt="2023-10-29T06:16:11.596" v="240" actId="700"/>
          <pc:sldLayoutMkLst>
            <pc:docMk/>
            <pc:sldMasterMk cId="1543142526" sldId="2147483731"/>
            <pc:sldLayoutMk cId="337795367" sldId="2147483743"/>
          </pc:sldLayoutMkLst>
        </pc:sldLayoutChg>
      </pc:sldMasterChg>
      <pc:sldMasterChg chg="delSldLayout">
        <pc:chgData name="Leslie Robin" userId="573b3334-6c62-4338-affd-301758efdeef" providerId="ADAL" clId="{AB1694A1-658A-4965-84D2-D5F1922F5C72}" dt="2023-10-30T05:10:28.383" v="1769" actId="2696"/>
        <pc:sldMasterMkLst>
          <pc:docMk/>
          <pc:sldMasterMk cId="3804725154" sldId="2147483770"/>
        </pc:sldMasterMkLst>
        <pc:sldLayoutChg chg="del">
          <pc:chgData name="Leslie Robin" userId="573b3334-6c62-4338-affd-301758efdeef" providerId="ADAL" clId="{AB1694A1-658A-4965-84D2-D5F1922F5C72}" dt="2023-10-30T05:10:28.383" v="1769" actId="2696"/>
          <pc:sldLayoutMkLst>
            <pc:docMk/>
            <pc:sldMasterMk cId="3804725154" sldId="2147483770"/>
            <pc:sldLayoutMk cId="1334743900" sldId="2147483774"/>
          </pc:sldLayoutMkLst>
        </pc:sldLayoutChg>
      </pc:sldMasterChg>
      <pc:sldMasterChg chg="new del mod addSldLayout delSldLayout">
        <pc:chgData name="Leslie Robin" userId="573b3334-6c62-4338-affd-301758efdeef" providerId="ADAL" clId="{AB1694A1-658A-4965-84D2-D5F1922F5C72}" dt="2023-10-30T05:07:09.687" v="1762" actId="2696"/>
        <pc:sldMasterMkLst>
          <pc:docMk/>
          <pc:sldMasterMk cId="741872254" sldId="2147483810"/>
        </pc:sldMasterMkLst>
        <pc:sldLayoutChg chg="new del replId">
          <pc:chgData name="Leslie Robin" userId="573b3334-6c62-4338-affd-301758efdeef" providerId="ADAL" clId="{AB1694A1-658A-4965-84D2-D5F1922F5C72}" dt="2023-10-30T05:05:49.129" v="1751" actId="2696"/>
          <pc:sldLayoutMkLst>
            <pc:docMk/>
            <pc:sldMasterMk cId="741872254" sldId="2147483810"/>
            <pc:sldLayoutMk cId="3911398489" sldId="2147483811"/>
          </pc:sldLayoutMkLst>
        </pc:sldLayoutChg>
        <pc:sldLayoutChg chg="new del replId">
          <pc:chgData name="Leslie Robin" userId="573b3334-6c62-4338-affd-301758efdeef" providerId="ADAL" clId="{AB1694A1-658A-4965-84D2-D5F1922F5C72}" dt="2023-10-30T05:05:53.023" v="1752" actId="2696"/>
          <pc:sldLayoutMkLst>
            <pc:docMk/>
            <pc:sldMasterMk cId="741872254" sldId="2147483810"/>
            <pc:sldLayoutMk cId="2209141647" sldId="2147483812"/>
          </pc:sldLayoutMkLst>
        </pc:sldLayoutChg>
        <pc:sldLayoutChg chg="new del replId">
          <pc:chgData name="Leslie Robin" userId="573b3334-6c62-4338-affd-301758efdeef" providerId="ADAL" clId="{AB1694A1-658A-4965-84D2-D5F1922F5C72}" dt="2023-10-30T05:05:58.180" v="1753" actId="2696"/>
          <pc:sldLayoutMkLst>
            <pc:docMk/>
            <pc:sldMasterMk cId="741872254" sldId="2147483810"/>
            <pc:sldLayoutMk cId="952827401" sldId="2147483813"/>
          </pc:sldLayoutMkLst>
        </pc:sldLayoutChg>
        <pc:sldLayoutChg chg="new del replId">
          <pc:chgData name="Leslie Robin" userId="573b3334-6c62-4338-affd-301758efdeef" providerId="ADAL" clId="{AB1694A1-658A-4965-84D2-D5F1922F5C72}" dt="2023-10-30T05:06:18.300" v="1758" actId="2696"/>
          <pc:sldLayoutMkLst>
            <pc:docMk/>
            <pc:sldMasterMk cId="741872254" sldId="2147483810"/>
            <pc:sldLayoutMk cId="1384696923" sldId="2147483814"/>
          </pc:sldLayoutMkLst>
        </pc:sldLayoutChg>
        <pc:sldLayoutChg chg="new del replId">
          <pc:chgData name="Leslie Robin" userId="573b3334-6c62-4338-affd-301758efdeef" providerId="ADAL" clId="{AB1694A1-658A-4965-84D2-D5F1922F5C72}" dt="2023-10-30T05:06:18.332" v="1759" actId="2696"/>
          <pc:sldLayoutMkLst>
            <pc:docMk/>
            <pc:sldMasterMk cId="741872254" sldId="2147483810"/>
            <pc:sldLayoutMk cId="2727710441" sldId="2147483815"/>
          </pc:sldLayoutMkLst>
        </pc:sldLayoutChg>
        <pc:sldLayoutChg chg="new del replId">
          <pc:chgData name="Leslie Robin" userId="573b3334-6c62-4338-affd-301758efdeef" providerId="ADAL" clId="{AB1694A1-658A-4965-84D2-D5F1922F5C72}" dt="2023-10-30T05:06:18.364" v="1760" actId="2696"/>
          <pc:sldLayoutMkLst>
            <pc:docMk/>
            <pc:sldMasterMk cId="741872254" sldId="2147483810"/>
            <pc:sldLayoutMk cId="1224411193" sldId="2147483816"/>
          </pc:sldLayoutMkLst>
        </pc:sldLayoutChg>
        <pc:sldLayoutChg chg="new del replId">
          <pc:chgData name="Leslie Robin" userId="573b3334-6c62-4338-affd-301758efdeef" providerId="ADAL" clId="{AB1694A1-658A-4965-84D2-D5F1922F5C72}" dt="2023-10-30T05:06:18.395" v="1761" actId="2696"/>
          <pc:sldLayoutMkLst>
            <pc:docMk/>
            <pc:sldMasterMk cId="741872254" sldId="2147483810"/>
            <pc:sldLayoutMk cId="2674269735" sldId="2147483817"/>
          </pc:sldLayoutMkLst>
        </pc:sldLayoutChg>
        <pc:sldLayoutChg chg="new del replId">
          <pc:chgData name="Leslie Robin" userId="573b3334-6c62-4338-affd-301758efdeef" providerId="ADAL" clId="{AB1694A1-658A-4965-84D2-D5F1922F5C72}" dt="2023-10-30T05:06:12.563" v="1755" actId="2696"/>
          <pc:sldLayoutMkLst>
            <pc:docMk/>
            <pc:sldMasterMk cId="741872254" sldId="2147483810"/>
            <pc:sldLayoutMk cId="2256091030" sldId="2147483818"/>
          </pc:sldLayoutMkLst>
        </pc:sldLayoutChg>
        <pc:sldLayoutChg chg="new del replId">
          <pc:chgData name="Leslie Robin" userId="573b3334-6c62-4338-affd-301758efdeef" providerId="ADAL" clId="{AB1694A1-658A-4965-84D2-D5F1922F5C72}" dt="2023-10-30T05:06:12.579" v="1756" actId="2696"/>
          <pc:sldLayoutMkLst>
            <pc:docMk/>
            <pc:sldMasterMk cId="741872254" sldId="2147483810"/>
            <pc:sldLayoutMk cId="217138229" sldId="2147483819"/>
          </pc:sldLayoutMkLst>
        </pc:sldLayoutChg>
        <pc:sldLayoutChg chg="new del replId">
          <pc:chgData name="Leslie Robin" userId="573b3334-6c62-4338-affd-301758efdeef" providerId="ADAL" clId="{AB1694A1-658A-4965-84D2-D5F1922F5C72}" dt="2023-10-30T05:06:12.610" v="1757" actId="2696"/>
          <pc:sldLayoutMkLst>
            <pc:docMk/>
            <pc:sldMasterMk cId="741872254" sldId="2147483810"/>
            <pc:sldLayoutMk cId="4210627157" sldId="2147483820"/>
          </pc:sldLayoutMkLst>
        </pc:sldLayoutChg>
        <pc:sldLayoutChg chg="new del replId">
          <pc:chgData name="Leslie Robin" userId="573b3334-6c62-4338-affd-301758efdeef" providerId="ADAL" clId="{AB1694A1-658A-4965-84D2-D5F1922F5C72}" dt="2023-10-30T05:06:12.549" v="1754" actId="2696"/>
          <pc:sldLayoutMkLst>
            <pc:docMk/>
            <pc:sldMasterMk cId="741872254" sldId="2147483810"/>
            <pc:sldLayoutMk cId="633654622" sldId="214748382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E3142-69E1-3A4A-A60A-F4F3BF3C180B}"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dgm:pt modelId="{F5C53EBA-3353-5E46-940D-0520B1D9E643}">
      <dgm:prSet phldrT="[Text]" custT="1"/>
      <dgm:spPr>
        <a:solidFill>
          <a:schemeClr val="accent2">
            <a:lumMod val="75000"/>
          </a:schemeClr>
        </a:solidFill>
      </dgm:spPr>
      <dgm:t>
        <a:bodyPr/>
        <a:lstStyle/>
        <a:p>
          <a:pPr>
            <a:buNone/>
          </a:pPr>
          <a:r>
            <a:rPr lang="en-US" sz="1800" b="1" dirty="0">
              <a:latin typeface="Open Sans" panose="020B0606030504020204" pitchFamily="34" charset="0"/>
              <a:ea typeface="Open Sans" panose="020B0606030504020204" pitchFamily="34" charset="0"/>
              <a:cs typeface="Open Sans" panose="020B0606030504020204" pitchFamily="34" charset="0"/>
            </a:rPr>
            <a:t>Strategic Plan </a:t>
          </a:r>
        </a:p>
        <a:p>
          <a:pPr>
            <a:buNone/>
          </a:pPr>
          <a:r>
            <a:rPr lang="en-US" sz="1800" dirty="0">
              <a:latin typeface="Open Sans" panose="020B0606030504020204" pitchFamily="34" charset="0"/>
              <a:ea typeface="Open Sans" panose="020B0606030504020204" pitchFamily="34" charset="0"/>
              <a:cs typeface="Open Sans" panose="020B0606030504020204" pitchFamily="34" charset="0"/>
            </a:rPr>
            <a:t>(overall direction)</a:t>
          </a:r>
        </a:p>
      </dgm:t>
    </dgm:pt>
    <dgm:pt modelId="{F1BABFB7-63BD-0E48-91D5-3EE467210E4F}" type="parTrans" cxnId="{8D7F7593-6294-A449-B69A-7E542F4F8D65}">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A3FE7682-892B-B64C-A649-7FDB94ED06D6}" type="sibTrans" cxnId="{8D7F7593-6294-A449-B69A-7E542F4F8D65}">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5C20476F-74C7-9149-94C5-A84994ED3716}">
      <dgm:prSet phldrT="[Text]" custT="1"/>
      <dgm:spPr/>
      <dgm:t>
        <a:bodyPr/>
        <a:lstStyle/>
        <a:p>
          <a:pPr>
            <a:buNone/>
          </a:pPr>
          <a:r>
            <a:rPr lang="en-US" sz="1800" b="1" u="sng" dirty="0">
              <a:latin typeface="Open Sans" panose="020B0606030504020204" pitchFamily="34" charset="0"/>
              <a:ea typeface="Open Sans" panose="020B0606030504020204" pitchFamily="34" charset="0"/>
              <a:cs typeface="Open Sans" panose="020B0606030504020204" pitchFamily="34" charset="0"/>
            </a:rPr>
            <a:t>Tactical or Annual Plan</a:t>
          </a:r>
        </a:p>
        <a:p>
          <a:pPr>
            <a:buNone/>
          </a:pPr>
          <a:r>
            <a:rPr lang="en-US" sz="1600" dirty="0">
              <a:latin typeface="Open Sans" panose="020B0606030504020204" pitchFamily="34" charset="0"/>
              <a:ea typeface="Open Sans" panose="020B0606030504020204" pitchFamily="34" charset="0"/>
              <a:cs typeface="Open Sans" panose="020B0606030504020204" pitchFamily="34" charset="0"/>
            </a:rPr>
            <a:t>overall activities, measurable outcomes, responsibilities</a:t>
          </a:r>
        </a:p>
      </dgm:t>
    </dgm:pt>
    <dgm:pt modelId="{F98650CD-7795-C840-A078-A516ABD9550F}" type="parTrans" cxnId="{1B386882-28BD-3F43-A870-EB8B82333954}">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93CF7485-C0A1-2540-88A4-B4116854C346}" type="sibTrans" cxnId="{1B386882-28BD-3F43-A870-EB8B82333954}">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9059BA05-4105-2B4E-9DD0-F3E13FE09D66}">
      <dgm:prSet phldrT="[Text]" custT="1"/>
      <dgm:spPr>
        <a:solidFill>
          <a:srgbClr val="00B050"/>
        </a:solidFill>
      </dgm:spPr>
      <dgm:t>
        <a:bodyPr/>
        <a:lstStyle/>
        <a:p>
          <a:pPr>
            <a:buNone/>
          </a:pPr>
          <a:r>
            <a:rPr lang="en-US" sz="1800" b="1" u="sng" dirty="0">
              <a:latin typeface="Open Sans" panose="020B0606030504020204" pitchFamily="34" charset="0"/>
              <a:ea typeface="Open Sans" panose="020B0606030504020204" pitchFamily="34" charset="0"/>
              <a:cs typeface="Open Sans" panose="020B0606030504020204" pitchFamily="34" charset="0"/>
            </a:rPr>
            <a:t>Project Plan</a:t>
          </a:r>
        </a:p>
        <a:p>
          <a:pPr>
            <a:buNone/>
          </a:pPr>
          <a:r>
            <a:rPr lang="en-US" sz="1600" dirty="0">
              <a:latin typeface="Open Sans" panose="020B0606030504020204" pitchFamily="34" charset="0"/>
              <a:ea typeface="Open Sans" panose="020B0606030504020204" pitchFamily="34" charset="0"/>
              <a:cs typeface="Open Sans" panose="020B0606030504020204" pitchFamily="34" charset="0"/>
            </a:rPr>
            <a:t>detailed activities, responsibilities, deliverables and targeted dates </a:t>
          </a:r>
        </a:p>
      </dgm:t>
    </dgm:pt>
    <dgm:pt modelId="{A79735CE-6608-1F48-A621-54D4AE464509}" type="parTrans" cxnId="{147B43C4-0553-E842-A7D2-14764F118C38}">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A5A2AEDC-D43A-E145-B646-B6392831FE92}" type="sibTrans" cxnId="{147B43C4-0553-E842-A7D2-14764F118C38}">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3C7FF4AE-681B-4D4B-9CA8-CD71919C57BB}">
      <dgm:prSet phldrT="[Text]" custT="1"/>
      <dgm:spPr>
        <a:solidFill>
          <a:schemeClr val="accent4"/>
        </a:solidFill>
      </dgm:spPr>
      <dgm:t>
        <a:bodyPr/>
        <a:lstStyle/>
        <a:p>
          <a:pPr>
            <a:buNone/>
          </a:pPr>
          <a:r>
            <a:rPr lang="en-US" sz="1800" b="1" u="sng" dirty="0">
              <a:latin typeface="Open Sans" panose="020B0606030504020204" pitchFamily="34" charset="0"/>
              <a:ea typeface="Open Sans" panose="020B0606030504020204" pitchFamily="34" charset="0"/>
              <a:cs typeface="Open Sans" panose="020B0606030504020204" pitchFamily="34" charset="0"/>
            </a:rPr>
            <a:t>Action Plan</a:t>
          </a:r>
        </a:p>
        <a:p>
          <a:pPr>
            <a:buNone/>
          </a:pPr>
          <a:r>
            <a:rPr lang="en-US" sz="1600" dirty="0">
              <a:latin typeface="Open Sans" panose="020B0606030504020204" pitchFamily="34" charset="0"/>
              <a:ea typeface="Open Sans" panose="020B0606030504020204" pitchFamily="34" charset="0"/>
              <a:cs typeface="Open Sans" panose="020B0606030504020204" pitchFamily="34" charset="0"/>
            </a:rPr>
            <a:t>short-range courses of action</a:t>
          </a:r>
        </a:p>
      </dgm:t>
    </dgm:pt>
    <dgm:pt modelId="{C8534135-30E2-BE4D-82D1-5AFFAE62CFC7}" type="parTrans" cxnId="{839F7B53-58C9-C146-9417-EDE376C433AF}">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8B4EDB8D-9E5A-854A-82F1-9BB69252CBAD}" type="sibTrans" cxnId="{839F7B53-58C9-C146-9417-EDE376C433AF}">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3D8867B2-1C79-824B-9B2C-56CF2B16F0FB}">
      <dgm:prSet custT="1"/>
      <dgm:spPr>
        <a:solidFill>
          <a:schemeClr val="bg1">
            <a:lumMod val="65000"/>
          </a:schemeClr>
        </a:solidFill>
      </dgm:spPr>
      <dgm:t>
        <a:bodyPr/>
        <a:lstStyle/>
        <a:p>
          <a:pPr>
            <a:buNone/>
          </a:pPr>
          <a:r>
            <a:rPr lang="en-US" sz="1750" b="1" u="sng" dirty="0">
              <a:latin typeface="Open Sans" panose="020B0606030504020204" pitchFamily="34" charset="0"/>
              <a:ea typeface="Open Sans" panose="020B0606030504020204" pitchFamily="34" charset="0"/>
              <a:cs typeface="Open Sans" panose="020B0606030504020204" pitchFamily="34" charset="0"/>
            </a:rPr>
            <a:t>Fund Development Plan </a:t>
          </a:r>
        </a:p>
        <a:p>
          <a:pPr>
            <a:buNone/>
          </a:pPr>
          <a:r>
            <a:rPr lang="en-US" sz="1600" dirty="0">
              <a:latin typeface="Open Sans" panose="020B0606030504020204" pitchFamily="34" charset="0"/>
              <a:ea typeface="Open Sans" panose="020B0606030504020204" pitchFamily="34" charset="0"/>
              <a:cs typeface="Open Sans" panose="020B0606030504020204" pitchFamily="34" charset="0"/>
            </a:rPr>
            <a:t>fundraising targets by type of revenue and source</a:t>
          </a:r>
        </a:p>
      </dgm:t>
    </dgm:pt>
    <dgm:pt modelId="{0DED3EA4-6618-8648-BE71-ACDCCFD5F280}" type="parTrans" cxnId="{8177461A-D441-8F45-9E54-B46847DF914F}">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0BE0C02B-12EF-094E-AB5C-B1B6976255CC}" type="sibTrans" cxnId="{8177461A-D441-8F45-9E54-B46847DF914F}">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34CF9D44-6D66-1A4A-BD6D-67AA9C6FCC14}">
      <dgm:prSet custT="1"/>
      <dgm:spPr>
        <a:solidFill>
          <a:schemeClr val="accent1">
            <a:lumMod val="75000"/>
          </a:schemeClr>
        </a:solidFill>
      </dgm:spPr>
      <dgm:t>
        <a:bodyPr/>
        <a:lstStyle/>
        <a:p>
          <a:r>
            <a:rPr lang="en-US" sz="1800" b="1" u="sng" dirty="0">
              <a:latin typeface="Open Sans" panose="020B0606030504020204" pitchFamily="34" charset="0"/>
              <a:ea typeface="Open Sans" panose="020B0606030504020204" pitchFamily="34" charset="0"/>
              <a:cs typeface="Open Sans" panose="020B0606030504020204" pitchFamily="34" charset="0"/>
            </a:rPr>
            <a:t>Evaluation Plan</a:t>
          </a:r>
        </a:p>
        <a:p>
          <a:r>
            <a:rPr lang="en-US" sz="1600" dirty="0">
              <a:latin typeface="Open Sans" panose="020B0606030504020204" pitchFamily="34" charset="0"/>
              <a:ea typeface="Open Sans" panose="020B0606030504020204" pitchFamily="34" charset="0"/>
              <a:cs typeface="Open Sans" panose="020B0606030504020204" pitchFamily="34" charset="0"/>
            </a:rPr>
            <a:t>specifies plan to track progress of implementa-tion</a:t>
          </a:r>
          <a:endParaRPr lang="en-US" sz="1600" b="1" u="sng" dirty="0">
            <a:latin typeface="Open Sans" panose="020B0606030504020204" pitchFamily="34" charset="0"/>
            <a:ea typeface="Open Sans" panose="020B0606030504020204" pitchFamily="34" charset="0"/>
            <a:cs typeface="Open Sans" panose="020B0606030504020204" pitchFamily="34" charset="0"/>
          </a:endParaRPr>
        </a:p>
      </dgm:t>
    </dgm:pt>
    <dgm:pt modelId="{B7BEC8BC-2D0B-A14A-B534-B9F2042201A1}" type="parTrans" cxnId="{95F0B08D-D71D-6C46-8B4B-761A39BDC613}">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E067AC31-2491-934B-AE69-4A9C307C5A34}" type="sibTrans" cxnId="{95F0B08D-D71D-6C46-8B4B-761A39BDC613}">
      <dgm:prSet/>
      <dgm:spPr/>
      <dgm:t>
        <a:bodyPr/>
        <a:lstStyle/>
        <a:p>
          <a:endParaRPr lang="en-US" sz="4000">
            <a:latin typeface="Open Sans" panose="020B0606030504020204" pitchFamily="34" charset="0"/>
            <a:ea typeface="Open Sans" panose="020B0606030504020204" pitchFamily="34" charset="0"/>
            <a:cs typeface="Open Sans" panose="020B0606030504020204" pitchFamily="34" charset="0"/>
          </a:endParaRPr>
        </a:p>
      </dgm:t>
    </dgm:pt>
    <dgm:pt modelId="{7334469F-2774-084E-BD89-3CF118B43BFB}" type="pres">
      <dgm:prSet presAssocID="{513E3142-69E1-3A4A-A60A-F4F3BF3C180B}" presName="hierChild1" presStyleCnt="0">
        <dgm:presLayoutVars>
          <dgm:orgChart val="1"/>
          <dgm:chPref val="1"/>
          <dgm:dir/>
          <dgm:animOne val="branch"/>
          <dgm:animLvl val="lvl"/>
          <dgm:resizeHandles/>
        </dgm:presLayoutVars>
      </dgm:prSet>
      <dgm:spPr/>
    </dgm:pt>
    <dgm:pt modelId="{FAC2659E-F692-DA40-ADBD-775E93E299DE}" type="pres">
      <dgm:prSet presAssocID="{F5C53EBA-3353-5E46-940D-0520B1D9E643}" presName="hierRoot1" presStyleCnt="0">
        <dgm:presLayoutVars>
          <dgm:hierBranch val="init"/>
        </dgm:presLayoutVars>
      </dgm:prSet>
      <dgm:spPr/>
    </dgm:pt>
    <dgm:pt modelId="{4E6F1CD7-ACC5-A143-94F2-5EC16287DB23}" type="pres">
      <dgm:prSet presAssocID="{F5C53EBA-3353-5E46-940D-0520B1D9E643}" presName="rootComposite1" presStyleCnt="0"/>
      <dgm:spPr/>
    </dgm:pt>
    <dgm:pt modelId="{A29449ED-BAEE-8949-9B80-3C7481B148D5}" type="pres">
      <dgm:prSet presAssocID="{F5C53EBA-3353-5E46-940D-0520B1D9E643}" presName="rootText1" presStyleLbl="node0" presStyleIdx="0" presStyleCnt="1" custScaleX="566406" custScaleY="192788">
        <dgm:presLayoutVars>
          <dgm:chPref val="3"/>
        </dgm:presLayoutVars>
      </dgm:prSet>
      <dgm:spPr>
        <a:prstGeom prst="roundRect">
          <a:avLst/>
        </a:prstGeom>
      </dgm:spPr>
    </dgm:pt>
    <dgm:pt modelId="{FC911611-B0CA-0C46-A6CE-9DDF0B827976}" type="pres">
      <dgm:prSet presAssocID="{F5C53EBA-3353-5E46-940D-0520B1D9E643}" presName="rootConnector1" presStyleLbl="node1" presStyleIdx="0" presStyleCnt="0"/>
      <dgm:spPr/>
    </dgm:pt>
    <dgm:pt modelId="{FE845E7C-05D6-B149-A930-DF59C5EE1573}" type="pres">
      <dgm:prSet presAssocID="{F5C53EBA-3353-5E46-940D-0520B1D9E643}" presName="hierChild2" presStyleCnt="0"/>
      <dgm:spPr/>
    </dgm:pt>
    <dgm:pt modelId="{546CD46B-7432-1244-8939-5C137F7AEA10}" type="pres">
      <dgm:prSet presAssocID="{F98650CD-7795-C840-A078-A516ABD9550F}" presName="Name37" presStyleLbl="parChTrans1D2" presStyleIdx="0" presStyleCnt="5"/>
      <dgm:spPr/>
    </dgm:pt>
    <dgm:pt modelId="{AB9D9939-A279-544F-9D93-BF9D61B9FE4A}" type="pres">
      <dgm:prSet presAssocID="{5C20476F-74C7-9149-94C5-A84994ED3716}" presName="hierRoot2" presStyleCnt="0">
        <dgm:presLayoutVars>
          <dgm:hierBranch val="init"/>
        </dgm:presLayoutVars>
      </dgm:prSet>
      <dgm:spPr/>
    </dgm:pt>
    <dgm:pt modelId="{E8583912-4C8D-CC45-BABC-9ACEBE220B2B}" type="pres">
      <dgm:prSet presAssocID="{5C20476F-74C7-9149-94C5-A84994ED3716}" presName="rootComposite" presStyleCnt="0"/>
      <dgm:spPr/>
    </dgm:pt>
    <dgm:pt modelId="{30EA0149-7ECB-1944-99B6-D9A7F67237B0}" type="pres">
      <dgm:prSet presAssocID="{5C20476F-74C7-9149-94C5-A84994ED3716}" presName="rootText" presStyleLbl="node2" presStyleIdx="0" presStyleCnt="5" custScaleX="194281" custScaleY="597072" custLinFactNeighborX="1065">
        <dgm:presLayoutVars>
          <dgm:chPref val="3"/>
        </dgm:presLayoutVars>
      </dgm:prSet>
      <dgm:spPr>
        <a:prstGeom prst="roundRect">
          <a:avLst/>
        </a:prstGeom>
      </dgm:spPr>
    </dgm:pt>
    <dgm:pt modelId="{63C152D8-8235-1146-ABC6-7A2761764442}" type="pres">
      <dgm:prSet presAssocID="{5C20476F-74C7-9149-94C5-A84994ED3716}" presName="rootConnector" presStyleLbl="node2" presStyleIdx="0" presStyleCnt="5"/>
      <dgm:spPr/>
    </dgm:pt>
    <dgm:pt modelId="{A7779C36-DE78-D74F-8E30-57BB880D55B7}" type="pres">
      <dgm:prSet presAssocID="{5C20476F-74C7-9149-94C5-A84994ED3716}" presName="hierChild4" presStyleCnt="0"/>
      <dgm:spPr/>
    </dgm:pt>
    <dgm:pt modelId="{CF8E9009-EE0C-2B44-BD46-B1F557D86D64}" type="pres">
      <dgm:prSet presAssocID="{5C20476F-74C7-9149-94C5-A84994ED3716}" presName="hierChild5" presStyleCnt="0"/>
      <dgm:spPr/>
    </dgm:pt>
    <dgm:pt modelId="{B8D13BB6-A1C6-514F-AB16-BEC77142AFDD}" type="pres">
      <dgm:prSet presAssocID="{A79735CE-6608-1F48-A621-54D4AE464509}" presName="Name37" presStyleLbl="parChTrans1D2" presStyleIdx="1" presStyleCnt="5"/>
      <dgm:spPr/>
    </dgm:pt>
    <dgm:pt modelId="{9FEDA389-099D-7240-B2B6-07D869D13DAE}" type="pres">
      <dgm:prSet presAssocID="{9059BA05-4105-2B4E-9DD0-F3E13FE09D66}" presName="hierRoot2" presStyleCnt="0">
        <dgm:presLayoutVars>
          <dgm:hierBranch val="init"/>
        </dgm:presLayoutVars>
      </dgm:prSet>
      <dgm:spPr/>
    </dgm:pt>
    <dgm:pt modelId="{7EEE49DF-D929-684D-A616-6027F2E06C57}" type="pres">
      <dgm:prSet presAssocID="{9059BA05-4105-2B4E-9DD0-F3E13FE09D66}" presName="rootComposite" presStyleCnt="0"/>
      <dgm:spPr/>
    </dgm:pt>
    <dgm:pt modelId="{5C212ACA-A81C-9349-8181-460F8E32A42C}" type="pres">
      <dgm:prSet presAssocID="{9059BA05-4105-2B4E-9DD0-F3E13FE09D66}" presName="rootText" presStyleLbl="node2" presStyleIdx="1" presStyleCnt="5" custScaleX="196445" custScaleY="597072">
        <dgm:presLayoutVars>
          <dgm:chPref val="3"/>
        </dgm:presLayoutVars>
      </dgm:prSet>
      <dgm:spPr>
        <a:prstGeom prst="roundRect">
          <a:avLst/>
        </a:prstGeom>
      </dgm:spPr>
    </dgm:pt>
    <dgm:pt modelId="{67B24B78-C728-F044-B2B9-3B76B5A969B5}" type="pres">
      <dgm:prSet presAssocID="{9059BA05-4105-2B4E-9DD0-F3E13FE09D66}" presName="rootConnector" presStyleLbl="node2" presStyleIdx="1" presStyleCnt="5"/>
      <dgm:spPr/>
    </dgm:pt>
    <dgm:pt modelId="{1C8B9DDD-9E94-1241-AE8F-590E19FA1314}" type="pres">
      <dgm:prSet presAssocID="{9059BA05-4105-2B4E-9DD0-F3E13FE09D66}" presName="hierChild4" presStyleCnt="0"/>
      <dgm:spPr/>
    </dgm:pt>
    <dgm:pt modelId="{9176F3DC-4D77-254B-AF3D-B15EDEF2E7F7}" type="pres">
      <dgm:prSet presAssocID="{9059BA05-4105-2B4E-9DD0-F3E13FE09D66}" presName="hierChild5" presStyleCnt="0"/>
      <dgm:spPr/>
    </dgm:pt>
    <dgm:pt modelId="{69074975-B520-1043-813C-FCCFD76387AE}" type="pres">
      <dgm:prSet presAssocID="{C8534135-30E2-BE4D-82D1-5AFFAE62CFC7}" presName="Name37" presStyleLbl="parChTrans1D2" presStyleIdx="2" presStyleCnt="5"/>
      <dgm:spPr/>
    </dgm:pt>
    <dgm:pt modelId="{FEEDF2E5-A91D-F548-AA5A-68D4CC011CE3}" type="pres">
      <dgm:prSet presAssocID="{3C7FF4AE-681B-4D4B-9CA8-CD71919C57BB}" presName="hierRoot2" presStyleCnt="0">
        <dgm:presLayoutVars>
          <dgm:hierBranch val="init"/>
        </dgm:presLayoutVars>
      </dgm:prSet>
      <dgm:spPr/>
    </dgm:pt>
    <dgm:pt modelId="{FF2D8C4A-2B0E-6B43-BFA7-0C1AC843F51C}" type="pres">
      <dgm:prSet presAssocID="{3C7FF4AE-681B-4D4B-9CA8-CD71919C57BB}" presName="rootComposite" presStyleCnt="0"/>
      <dgm:spPr/>
    </dgm:pt>
    <dgm:pt modelId="{2C780BFC-1F2F-E64A-B97D-93F2E7C2EFC4}" type="pres">
      <dgm:prSet presAssocID="{3C7FF4AE-681B-4D4B-9CA8-CD71919C57BB}" presName="rootText" presStyleLbl="node2" presStyleIdx="2" presStyleCnt="5" custScaleX="177634" custScaleY="597072">
        <dgm:presLayoutVars>
          <dgm:chPref val="3"/>
        </dgm:presLayoutVars>
      </dgm:prSet>
      <dgm:spPr>
        <a:prstGeom prst="roundRect">
          <a:avLst/>
        </a:prstGeom>
      </dgm:spPr>
    </dgm:pt>
    <dgm:pt modelId="{8C4AA2F4-C87F-5540-AC53-3A60C86BAD47}" type="pres">
      <dgm:prSet presAssocID="{3C7FF4AE-681B-4D4B-9CA8-CD71919C57BB}" presName="rootConnector" presStyleLbl="node2" presStyleIdx="2" presStyleCnt="5"/>
      <dgm:spPr/>
    </dgm:pt>
    <dgm:pt modelId="{CC740409-4A5F-FD4D-BE89-F9C5B59BDC77}" type="pres">
      <dgm:prSet presAssocID="{3C7FF4AE-681B-4D4B-9CA8-CD71919C57BB}" presName="hierChild4" presStyleCnt="0"/>
      <dgm:spPr/>
    </dgm:pt>
    <dgm:pt modelId="{02DF9A45-F855-DD48-B674-0DD32A02A5A4}" type="pres">
      <dgm:prSet presAssocID="{3C7FF4AE-681B-4D4B-9CA8-CD71919C57BB}" presName="hierChild5" presStyleCnt="0"/>
      <dgm:spPr/>
    </dgm:pt>
    <dgm:pt modelId="{5286A5CD-82C0-D446-8967-B1909DF34CA7}" type="pres">
      <dgm:prSet presAssocID="{B7BEC8BC-2D0B-A14A-B534-B9F2042201A1}" presName="Name37" presStyleLbl="parChTrans1D2" presStyleIdx="3" presStyleCnt="5"/>
      <dgm:spPr/>
    </dgm:pt>
    <dgm:pt modelId="{B4CE77A0-D5B9-6C4A-B328-9DC2302DC409}" type="pres">
      <dgm:prSet presAssocID="{34CF9D44-6D66-1A4A-BD6D-67AA9C6FCC14}" presName="hierRoot2" presStyleCnt="0">
        <dgm:presLayoutVars>
          <dgm:hierBranch val="init"/>
        </dgm:presLayoutVars>
      </dgm:prSet>
      <dgm:spPr/>
    </dgm:pt>
    <dgm:pt modelId="{302C9521-21BE-FE4B-83C7-45A2D16444DE}" type="pres">
      <dgm:prSet presAssocID="{34CF9D44-6D66-1A4A-BD6D-67AA9C6FCC14}" presName="rootComposite" presStyleCnt="0"/>
      <dgm:spPr/>
    </dgm:pt>
    <dgm:pt modelId="{00597D5B-9975-0D4B-87A4-1FF9730C0999}" type="pres">
      <dgm:prSet presAssocID="{34CF9D44-6D66-1A4A-BD6D-67AA9C6FCC14}" presName="rootText" presStyleLbl="node2" presStyleIdx="3" presStyleCnt="5" custScaleX="177634" custScaleY="597072">
        <dgm:presLayoutVars>
          <dgm:chPref val="3"/>
        </dgm:presLayoutVars>
      </dgm:prSet>
      <dgm:spPr>
        <a:prstGeom prst="roundRect">
          <a:avLst/>
        </a:prstGeom>
      </dgm:spPr>
    </dgm:pt>
    <dgm:pt modelId="{8DDAD6D8-B3F6-604F-A8F3-F3E8C2C81CEA}" type="pres">
      <dgm:prSet presAssocID="{34CF9D44-6D66-1A4A-BD6D-67AA9C6FCC14}" presName="rootConnector" presStyleLbl="node2" presStyleIdx="3" presStyleCnt="5"/>
      <dgm:spPr/>
    </dgm:pt>
    <dgm:pt modelId="{570264E0-9AAB-B74C-864B-5AFD9D22E247}" type="pres">
      <dgm:prSet presAssocID="{34CF9D44-6D66-1A4A-BD6D-67AA9C6FCC14}" presName="hierChild4" presStyleCnt="0"/>
      <dgm:spPr/>
    </dgm:pt>
    <dgm:pt modelId="{E12A1A4D-07F4-7F48-8533-4723F6CB658F}" type="pres">
      <dgm:prSet presAssocID="{34CF9D44-6D66-1A4A-BD6D-67AA9C6FCC14}" presName="hierChild5" presStyleCnt="0"/>
      <dgm:spPr/>
    </dgm:pt>
    <dgm:pt modelId="{8F3A9443-B46C-9A4B-95A9-C6A3B678403F}" type="pres">
      <dgm:prSet presAssocID="{0DED3EA4-6618-8648-BE71-ACDCCFD5F280}" presName="Name37" presStyleLbl="parChTrans1D2" presStyleIdx="4" presStyleCnt="5"/>
      <dgm:spPr/>
    </dgm:pt>
    <dgm:pt modelId="{57D2860D-9A5F-9F42-AA14-1AF0FC2CB954}" type="pres">
      <dgm:prSet presAssocID="{3D8867B2-1C79-824B-9B2C-56CF2B16F0FB}" presName="hierRoot2" presStyleCnt="0">
        <dgm:presLayoutVars>
          <dgm:hierBranch val="init"/>
        </dgm:presLayoutVars>
      </dgm:prSet>
      <dgm:spPr/>
    </dgm:pt>
    <dgm:pt modelId="{9C640CB9-4D33-9E4D-AF09-1AA1B6B66F52}" type="pres">
      <dgm:prSet presAssocID="{3D8867B2-1C79-824B-9B2C-56CF2B16F0FB}" presName="rootComposite" presStyleCnt="0"/>
      <dgm:spPr/>
    </dgm:pt>
    <dgm:pt modelId="{B25A75C2-F86E-744D-A453-2D5B57629831}" type="pres">
      <dgm:prSet presAssocID="{3D8867B2-1C79-824B-9B2C-56CF2B16F0FB}" presName="rootText" presStyleLbl="node2" presStyleIdx="4" presStyleCnt="5" custScaleX="190466" custScaleY="597072">
        <dgm:presLayoutVars>
          <dgm:chPref val="3"/>
        </dgm:presLayoutVars>
      </dgm:prSet>
      <dgm:spPr>
        <a:prstGeom prst="roundRect">
          <a:avLst/>
        </a:prstGeom>
      </dgm:spPr>
    </dgm:pt>
    <dgm:pt modelId="{2FC98CC3-FE46-D449-A486-7C90385DFE9C}" type="pres">
      <dgm:prSet presAssocID="{3D8867B2-1C79-824B-9B2C-56CF2B16F0FB}" presName="rootConnector" presStyleLbl="node2" presStyleIdx="4" presStyleCnt="5"/>
      <dgm:spPr/>
    </dgm:pt>
    <dgm:pt modelId="{4E9E626D-8DC1-6048-99DD-82FD81AA4CAD}" type="pres">
      <dgm:prSet presAssocID="{3D8867B2-1C79-824B-9B2C-56CF2B16F0FB}" presName="hierChild4" presStyleCnt="0"/>
      <dgm:spPr/>
    </dgm:pt>
    <dgm:pt modelId="{ECEA3496-CC50-5A4B-9667-57D85BF8A808}" type="pres">
      <dgm:prSet presAssocID="{3D8867B2-1C79-824B-9B2C-56CF2B16F0FB}" presName="hierChild5" presStyleCnt="0"/>
      <dgm:spPr/>
    </dgm:pt>
    <dgm:pt modelId="{91F48165-9301-394D-B3C8-55F01FA9F6F2}" type="pres">
      <dgm:prSet presAssocID="{F5C53EBA-3353-5E46-940D-0520B1D9E643}" presName="hierChild3" presStyleCnt="0"/>
      <dgm:spPr/>
    </dgm:pt>
  </dgm:ptLst>
  <dgm:cxnLst>
    <dgm:cxn modelId="{3290FE02-1A27-D54A-A093-6DFC3FC0C9B1}" type="presOf" srcId="{0DED3EA4-6618-8648-BE71-ACDCCFD5F280}" destId="{8F3A9443-B46C-9A4B-95A9-C6A3B678403F}" srcOrd="0" destOrd="0" presId="urn:microsoft.com/office/officeart/2005/8/layout/orgChart1"/>
    <dgm:cxn modelId="{8A58F608-CFA2-CF4F-9C2D-9ED5ECA150F6}" type="presOf" srcId="{B7BEC8BC-2D0B-A14A-B534-B9F2042201A1}" destId="{5286A5CD-82C0-D446-8967-B1909DF34CA7}" srcOrd="0" destOrd="0" presId="urn:microsoft.com/office/officeart/2005/8/layout/orgChart1"/>
    <dgm:cxn modelId="{8177461A-D441-8F45-9E54-B46847DF914F}" srcId="{F5C53EBA-3353-5E46-940D-0520B1D9E643}" destId="{3D8867B2-1C79-824B-9B2C-56CF2B16F0FB}" srcOrd="4" destOrd="0" parTransId="{0DED3EA4-6618-8648-BE71-ACDCCFD5F280}" sibTransId="{0BE0C02B-12EF-094E-AB5C-B1B6976255CC}"/>
    <dgm:cxn modelId="{FB066335-9936-7C4E-A5E2-0A04DA8EF79C}" type="presOf" srcId="{F5C53EBA-3353-5E46-940D-0520B1D9E643}" destId="{FC911611-B0CA-0C46-A6CE-9DDF0B827976}" srcOrd="1" destOrd="0" presId="urn:microsoft.com/office/officeart/2005/8/layout/orgChart1"/>
    <dgm:cxn modelId="{518DAC39-6DF7-7943-9EC0-8CCDF1D7EA6F}" type="presOf" srcId="{3D8867B2-1C79-824B-9B2C-56CF2B16F0FB}" destId="{B25A75C2-F86E-744D-A453-2D5B57629831}" srcOrd="0" destOrd="0" presId="urn:microsoft.com/office/officeart/2005/8/layout/orgChart1"/>
    <dgm:cxn modelId="{5DEFF961-F8D4-5447-AD04-4FE422D5ED29}" type="presOf" srcId="{F5C53EBA-3353-5E46-940D-0520B1D9E643}" destId="{A29449ED-BAEE-8949-9B80-3C7481B148D5}" srcOrd="0" destOrd="0" presId="urn:microsoft.com/office/officeart/2005/8/layout/orgChart1"/>
    <dgm:cxn modelId="{CB244472-DB64-E745-BD48-17B4290C313B}" type="presOf" srcId="{5C20476F-74C7-9149-94C5-A84994ED3716}" destId="{63C152D8-8235-1146-ABC6-7A2761764442}" srcOrd="1" destOrd="0" presId="urn:microsoft.com/office/officeart/2005/8/layout/orgChart1"/>
    <dgm:cxn modelId="{839F7B53-58C9-C146-9417-EDE376C433AF}" srcId="{F5C53EBA-3353-5E46-940D-0520B1D9E643}" destId="{3C7FF4AE-681B-4D4B-9CA8-CD71919C57BB}" srcOrd="2" destOrd="0" parTransId="{C8534135-30E2-BE4D-82D1-5AFFAE62CFC7}" sibTransId="{8B4EDB8D-9E5A-854A-82F1-9BB69252CBAD}"/>
    <dgm:cxn modelId="{98534578-F932-F944-AF57-F67A56182CCA}" type="presOf" srcId="{3C7FF4AE-681B-4D4B-9CA8-CD71919C57BB}" destId="{8C4AA2F4-C87F-5540-AC53-3A60C86BAD47}" srcOrd="1" destOrd="0" presId="urn:microsoft.com/office/officeart/2005/8/layout/orgChart1"/>
    <dgm:cxn modelId="{BB781881-C3D0-854C-A040-36B71A305743}" type="presOf" srcId="{C8534135-30E2-BE4D-82D1-5AFFAE62CFC7}" destId="{69074975-B520-1043-813C-FCCFD76387AE}" srcOrd="0" destOrd="0" presId="urn:microsoft.com/office/officeart/2005/8/layout/orgChart1"/>
    <dgm:cxn modelId="{1B386882-28BD-3F43-A870-EB8B82333954}" srcId="{F5C53EBA-3353-5E46-940D-0520B1D9E643}" destId="{5C20476F-74C7-9149-94C5-A84994ED3716}" srcOrd="0" destOrd="0" parTransId="{F98650CD-7795-C840-A078-A516ABD9550F}" sibTransId="{93CF7485-C0A1-2540-88A4-B4116854C346}"/>
    <dgm:cxn modelId="{6516A682-4153-B049-BE37-6086536C8F10}" type="presOf" srcId="{34CF9D44-6D66-1A4A-BD6D-67AA9C6FCC14}" destId="{8DDAD6D8-B3F6-604F-A8F3-F3E8C2C81CEA}" srcOrd="1" destOrd="0" presId="urn:microsoft.com/office/officeart/2005/8/layout/orgChart1"/>
    <dgm:cxn modelId="{67FC4288-109D-8346-8BA3-65481364A861}" type="presOf" srcId="{513E3142-69E1-3A4A-A60A-F4F3BF3C180B}" destId="{7334469F-2774-084E-BD89-3CF118B43BFB}" srcOrd="0" destOrd="0" presId="urn:microsoft.com/office/officeart/2005/8/layout/orgChart1"/>
    <dgm:cxn modelId="{C89D5B8B-A066-B947-92DB-2A12140A0AEE}" type="presOf" srcId="{F98650CD-7795-C840-A078-A516ABD9550F}" destId="{546CD46B-7432-1244-8939-5C137F7AEA10}" srcOrd="0" destOrd="0" presId="urn:microsoft.com/office/officeart/2005/8/layout/orgChart1"/>
    <dgm:cxn modelId="{95F0B08D-D71D-6C46-8B4B-761A39BDC613}" srcId="{F5C53EBA-3353-5E46-940D-0520B1D9E643}" destId="{34CF9D44-6D66-1A4A-BD6D-67AA9C6FCC14}" srcOrd="3" destOrd="0" parTransId="{B7BEC8BC-2D0B-A14A-B534-B9F2042201A1}" sibTransId="{E067AC31-2491-934B-AE69-4A9C307C5A34}"/>
    <dgm:cxn modelId="{DCCE3E91-413F-C04E-AA37-396FD1675544}" type="presOf" srcId="{3D8867B2-1C79-824B-9B2C-56CF2B16F0FB}" destId="{2FC98CC3-FE46-D449-A486-7C90385DFE9C}" srcOrd="1" destOrd="0" presId="urn:microsoft.com/office/officeart/2005/8/layout/orgChart1"/>
    <dgm:cxn modelId="{8D7F7593-6294-A449-B69A-7E542F4F8D65}" srcId="{513E3142-69E1-3A4A-A60A-F4F3BF3C180B}" destId="{F5C53EBA-3353-5E46-940D-0520B1D9E643}" srcOrd="0" destOrd="0" parTransId="{F1BABFB7-63BD-0E48-91D5-3EE467210E4F}" sibTransId="{A3FE7682-892B-B64C-A649-7FDB94ED06D6}"/>
    <dgm:cxn modelId="{19AA1AAA-8DC6-6C47-B696-6C11DD3E5B87}" type="presOf" srcId="{5C20476F-74C7-9149-94C5-A84994ED3716}" destId="{30EA0149-7ECB-1944-99B6-D9A7F67237B0}" srcOrd="0" destOrd="0" presId="urn:microsoft.com/office/officeart/2005/8/layout/orgChart1"/>
    <dgm:cxn modelId="{6ABBC2B6-572C-034B-9004-3DAAFDF2D58D}" type="presOf" srcId="{9059BA05-4105-2B4E-9DD0-F3E13FE09D66}" destId="{67B24B78-C728-F044-B2B9-3B76B5A969B5}" srcOrd="1" destOrd="0" presId="urn:microsoft.com/office/officeart/2005/8/layout/orgChart1"/>
    <dgm:cxn modelId="{147B43C4-0553-E842-A7D2-14764F118C38}" srcId="{F5C53EBA-3353-5E46-940D-0520B1D9E643}" destId="{9059BA05-4105-2B4E-9DD0-F3E13FE09D66}" srcOrd="1" destOrd="0" parTransId="{A79735CE-6608-1F48-A621-54D4AE464509}" sibTransId="{A5A2AEDC-D43A-E145-B646-B6392831FE92}"/>
    <dgm:cxn modelId="{6FA026CE-428A-2048-90AE-873C6A636254}" type="presOf" srcId="{A79735CE-6608-1F48-A621-54D4AE464509}" destId="{B8D13BB6-A1C6-514F-AB16-BEC77142AFDD}" srcOrd="0" destOrd="0" presId="urn:microsoft.com/office/officeart/2005/8/layout/orgChart1"/>
    <dgm:cxn modelId="{133875D9-6EDC-6D43-82CE-2DB0D36508B1}" type="presOf" srcId="{3C7FF4AE-681B-4D4B-9CA8-CD71919C57BB}" destId="{2C780BFC-1F2F-E64A-B97D-93F2E7C2EFC4}" srcOrd="0" destOrd="0" presId="urn:microsoft.com/office/officeart/2005/8/layout/orgChart1"/>
    <dgm:cxn modelId="{D44612DA-17C0-A445-9ABD-4359281B5E93}" type="presOf" srcId="{34CF9D44-6D66-1A4A-BD6D-67AA9C6FCC14}" destId="{00597D5B-9975-0D4B-87A4-1FF9730C0999}" srcOrd="0" destOrd="0" presId="urn:microsoft.com/office/officeart/2005/8/layout/orgChart1"/>
    <dgm:cxn modelId="{62FB47EF-BB0A-3A45-9D01-1DBB48F4D8D8}" type="presOf" srcId="{9059BA05-4105-2B4E-9DD0-F3E13FE09D66}" destId="{5C212ACA-A81C-9349-8181-460F8E32A42C}" srcOrd="0" destOrd="0" presId="urn:microsoft.com/office/officeart/2005/8/layout/orgChart1"/>
    <dgm:cxn modelId="{607F8B01-9F70-834D-BFB2-C9DCC5573F32}" type="presParOf" srcId="{7334469F-2774-084E-BD89-3CF118B43BFB}" destId="{FAC2659E-F692-DA40-ADBD-775E93E299DE}" srcOrd="0" destOrd="0" presId="urn:microsoft.com/office/officeart/2005/8/layout/orgChart1"/>
    <dgm:cxn modelId="{090ABB61-8B69-0B4D-8344-2B03C6AAF712}" type="presParOf" srcId="{FAC2659E-F692-DA40-ADBD-775E93E299DE}" destId="{4E6F1CD7-ACC5-A143-94F2-5EC16287DB23}" srcOrd="0" destOrd="0" presId="urn:microsoft.com/office/officeart/2005/8/layout/orgChart1"/>
    <dgm:cxn modelId="{F7BFC663-C822-5D4C-903A-8DAF105CD70D}" type="presParOf" srcId="{4E6F1CD7-ACC5-A143-94F2-5EC16287DB23}" destId="{A29449ED-BAEE-8949-9B80-3C7481B148D5}" srcOrd="0" destOrd="0" presId="urn:microsoft.com/office/officeart/2005/8/layout/orgChart1"/>
    <dgm:cxn modelId="{EE1BE431-7202-8A46-AD0F-1F37E87314A6}" type="presParOf" srcId="{4E6F1CD7-ACC5-A143-94F2-5EC16287DB23}" destId="{FC911611-B0CA-0C46-A6CE-9DDF0B827976}" srcOrd="1" destOrd="0" presId="urn:microsoft.com/office/officeart/2005/8/layout/orgChart1"/>
    <dgm:cxn modelId="{ABEA49F2-B00F-E548-A01F-2F14042E4915}" type="presParOf" srcId="{FAC2659E-F692-DA40-ADBD-775E93E299DE}" destId="{FE845E7C-05D6-B149-A930-DF59C5EE1573}" srcOrd="1" destOrd="0" presId="urn:microsoft.com/office/officeart/2005/8/layout/orgChart1"/>
    <dgm:cxn modelId="{370186E0-AF39-C143-9812-BFAB69F9F768}" type="presParOf" srcId="{FE845E7C-05D6-B149-A930-DF59C5EE1573}" destId="{546CD46B-7432-1244-8939-5C137F7AEA10}" srcOrd="0" destOrd="0" presId="urn:microsoft.com/office/officeart/2005/8/layout/orgChart1"/>
    <dgm:cxn modelId="{6687CED3-1A30-CB4C-B463-1F3F7D3D1196}" type="presParOf" srcId="{FE845E7C-05D6-B149-A930-DF59C5EE1573}" destId="{AB9D9939-A279-544F-9D93-BF9D61B9FE4A}" srcOrd="1" destOrd="0" presId="urn:microsoft.com/office/officeart/2005/8/layout/orgChart1"/>
    <dgm:cxn modelId="{62F84C63-4D65-2E4F-B4C9-F70EDAAA6AAF}" type="presParOf" srcId="{AB9D9939-A279-544F-9D93-BF9D61B9FE4A}" destId="{E8583912-4C8D-CC45-BABC-9ACEBE220B2B}" srcOrd="0" destOrd="0" presId="urn:microsoft.com/office/officeart/2005/8/layout/orgChart1"/>
    <dgm:cxn modelId="{5DE4CD0B-AD7A-C44E-8122-C518F19D8853}" type="presParOf" srcId="{E8583912-4C8D-CC45-BABC-9ACEBE220B2B}" destId="{30EA0149-7ECB-1944-99B6-D9A7F67237B0}" srcOrd="0" destOrd="0" presId="urn:microsoft.com/office/officeart/2005/8/layout/orgChart1"/>
    <dgm:cxn modelId="{ACF37181-2D72-0F46-A616-05F4D1EDA69C}" type="presParOf" srcId="{E8583912-4C8D-CC45-BABC-9ACEBE220B2B}" destId="{63C152D8-8235-1146-ABC6-7A2761764442}" srcOrd="1" destOrd="0" presId="urn:microsoft.com/office/officeart/2005/8/layout/orgChart1"/>
    <dgm:cxn modelId="{2FDDFD90-6B51-5C4E-9A22-6AC36E1E7D72}" type="presParOf" srcId="{AB9D9939-A279-544F-9D93-BF9D61B9FE4A}" destId="{A7779C36-DE78-D74F-8E30-57BB880D55B7}" srcOrd="1" destOrd="0" presId="urn:microsoft.com/office/officeart/2005/8/layout/orgChart1"/>
    <dgm:cxn modelId="{79537F17-9CAA-2A4F-ABA7-0B5CC088D6AE}" type="presParOf" srcId="{AB9D9939-A279-544F-9D93-BF9D61B9FE4A}" destId="{CF8E9009-EE0C-2B44-BD46-B1F557D86D64}" srcOrd="2" destOrd="0" presId="urn:microsoft.com/office/officeart/2005/8/layout/orgChart1"/>
    <dgm:cxn modelId="{A9F80982-BE0F-7140-A7B5-5CD3BA639628}" type="presParOf" srcId="{FE845E7C-05D6-B149-A930-DF59C5EE1573}" destId="{B8D13BB6-A1C6-514F-AB16-BEC77142AFDD}" srcOrd="2" destOrd="0" presId="urn:microsoft.com/office/officeart/2005/8/layout/orgChart1"/>
    <dgm:cxn modelId="{F095BADF-164A-3041-A0FA-84C47B2B1C9B}" type="presParOf" srcId="{FE845E7C-05D6-B149-A930-DF59C5EE1573}" destId="{9FEDA389-099D-7240-B2B6-07D869D13DAE}" srcOrd="3" destOrd="0" presId="urn:microsoft.com/office/officeart/2005/8/layout/orgChart1"/>
    <dgm:cxn modelId="{7F1DAAE0-2FA8-0041-9B2B-BA940BFAAD54}" type="presParOf" srcId="{9FEDA389-099D-7240-B2B6-07D869D13DAE}" destId="{7EEE49DF-D929-684D-A616-6027F2E06C57}" srcOrd="0" destOrd="0" presId="urn:microsoft.com/office/officeart/2005/8/layout/orgChart1"/>
    <dgm:cxn modelId="{9847AE3A-9353-6A47-B304-E5ACAADD2750}" type="presParOf" srcId="{7EEE49DF-D929-684D-A616-6027F2E06C57}" destId="{5C212ACA-A81C-9349-8181-460F8E32A42C}" srcOrd="0" destOrd="0" presId="urn:microsoft.com/office/officeart/2005/8/layout/orgChart1"/>
    <dgm:cxn modelId="{EBA8D922-7C4C-2F42-A707-7B129CEAD5FC}" type="presParOf" srcId="{7EEE49DF-D929-684D-A616-6027F2E06C57}" destId="{67B24B78-C728-F044-B2B9-3B76B5A969B5}" srcOrd="1" destOrd="0" presId="urn:microsoft.com/office/officeart/2005/8/layout/orgChart1"/>
    <dgm:cxn modelId="{9D542C02-175C-7D44-BBEC-F66CC3EDC9E0}" type="presParOf" srcId="{9FEDA389-099D-7240-B2B6-07D869D13DAE}" destId="{1C8B9DDD-9E94-1241-AE8F-590E19FA1314}" srcOrd="1" destOrd="0" presId="urn:microsoft.com/office/officeart/2005/8/layout/orgChart1"/>
    <dgm:cxn modelId="{E759459C-EA57-8B41-97B2-1E93B3D7D44E}" type="presParOf" srcId="{9FEDA389-099D-7240-B2B6-07D869D13DAE}" destId="{9176F3DC-4D77-254B-AF3D-B15EDEF2E7F7}" srcOrd="2" destOrd="0" presId="urn:microsoft.com/office/officeart/2005/8/layout/orgChart1"/>
    <dgm:cxn modelId="{1CB2A4CD-4DDD-BD4C-ACA2-A5352E657B27}" type="presParOf" srcId="{FE845E7C-05D6-B149-A930-DF59C5EE1573}" destId="{69074975-B520-1043-813C-FCCFD76387AE}" srcOrd="4" destOrd="0" presId="urn:microsoft.com/office/officeart/2005/8/layout/orgChart1"/>
    <dgm:cxn modelId="{1FB91D4B-0FAA-8D43-BEC1-5816119EAD58}" type="presParOf" srcId="{FE845E7C-05D6-B149-A930-DF59C5EE1573}" destId="{FEEDF2E5-A91D-F548-AA5A-68D4CC011CE3}" srcOrd="5" destOrd="0" presId="urn:microsoft.com/office/officeart/2005/8/layout/orgChart1"/>
    <dgm:cxn modelId="{7143A3E6-2729-F94B-8F45-094723389415}" type="presParOf" srcId="{FEEDF2E5-A91D-F548-AA5A-68D4CC011CE3}" destId="{FF2D8C4A-2B0E-6B43-BFA7-0C1AC843F51C}" srcOrd="0" destOrd="0" presId="urn:microsoft.com/office/officeart/2005/8/layout/orgChart1"/>
    <dgm:cxn modelId="{C9410C80-8D5B-804D-86CF-104070DE11E4}" type="presParOf" srcId="{FF2D8C4A-2B0E-6B43-BFA7-0C1AC843F51C}" destId="{2C780BFC-1F2F-E64A-B97D-93F2E7C2EFC4}" srcOrd="0" destOrd="0" presId="urn:microsoft.com/office/officeart/2005/8/layout/orgChart1"/>
    <dgm:cxn modelId="{628D15D7-FE8E-184C-BC14-4E614FFE0C92}" type="presParOf" srcId="{FF2D8C4A-2B0E-6B43-BFA7-0C1AC843F51C}" destId="{8C4AA2F4-C87F-5540-AC53-3A60C86BAD47}" srcOrd="1" destOrd="0" presId="urn:microsoft.com/office/officeart/2005/8/layout/orgChart1"/>
    <dgm:cxn modelId="{9AB00B06-BFD2-8048-B06E-55C5827D38B8}" type="presParOf" srcId="{FEEDF2E5-A91D-F548-AA5A-68D4CC011CE3}" destId="{CC740409-4A5F-FD4D-BE89-F9C5B59BDC77}" srcOrd="1" destOrd="0" presId="urn:microsoft.com/office/officeart/2005/8/layout/orgChart1"/>
    <dgm:cxn modelId="{B935FEC5-4390-0547-B82F-25A1939913B1}" type="presParOf" srcId="{FEEDF2E5-A91D-F548-AA5A-68D4CC011CE3}" destId="{02DF9A45-F855-DD48-B674-0DD32A02A5A4}" srcOrd="2" destOrd="0" presId="urn:microsoft.com/office/officeart/2005/8/layout/orgChart1"/>
    <dgm:cxn modelId="{F753E289-42D4-1146-B900-40AC1524DFCF}" type="presParOf" srcId="{FE845E7C-05D6-B149-A930-DF59C5EE1573}" destId="{5286A5CD-82C0-D446-8967-B1909DF34CA7}" srcOrd="6" destOrd="0" presId="urn:microsoft.com/office/officeart/2005/8/layout/orgChart1"/>
    <dgm:cxn modelId="{E6A5E4E2-D004-794A-B189-D60125DC4592}" type="presParOf" srcId="{FE845E7C-05D6-B149-A930-DF59C5EE1573}" destId="{B4CE77A0-D5B9-6C4A-B328-9DC2302DC409}" srcOrd="7" destOrd="0" presId="urn:microsoft.com/office/officeart/2005/8/layout/orgChart1"/>
    <dgm:cxn modelId="{6A1B0F7E-39EE-0844-A941-FD8BFE3C818E}" type="presParOf" srcId="{B4CE77A0-D5B9-6C4A-B328-9DC2302DC409}" destId="{302C9521-21BE-FE4B-83C7-45A2D16444DE}" srcOrd="0" destOrd="0" presId="urn:microsoft.com/office/officeart/2005/8/layout/orgChart1"/>
    <dgm:cxn modelId="{D10A5E86-D060-CB42-83FD-0B215014C3C1}" type="presParOf" srcId="{302C9521-21BE-FE4B-83C7-45A2D16444DE}" destId="{00597D5B-9975-0D4B-87A4-1FF9730C0999}" srcOrd="0" destOrd="0" presId="urn:microsoft.com/office/officeart/2005/8/layout/orgChart1"/>
    <dgm:cxn modelId="{9881B3F8-1207-CA43-9817-E05A989D458D}" type="presParOf" srcId="{302C9521-21BE-FE4B-83C7-45A2D16444DE}" destId="{8DDAD6D8-B3F6-604F-A8F3-F3E8C2C81CEA}" srcOrd="1" destOrd="0" presId="urn:microsoft.com/office/officeart/2005/8/layout/orgChart1"/>
    <dgm:cxn modelId="{097A4130-3D15-DC4E-B38E-EEF5A632FF74}" type="presParOf" srcId="{B4CE77A0-D5B9-6C4A-B328-9DC2302DC409}" destId="{570264E0-9AAB-B74C-864B-5AFD9D22E247}" srcOrd="1" destOrd="0" presId="urn:microsoft.com/office/officeart/2005/8/layout/orgChart1"/>
    <dgm:cxn modelId="{D50D6871-325D-FD46-870F-03EC1F35C365}" type="presParOf" srcId="{B4CE77A0-D5B9-6C4A-B328-9DC2302DC409}" destId="{E12A1A4D-07F4-7F48-8533-4723F6CB658F}" srcOrd="2" destOrd="0" presId="urn:microsoft.com/office/officeart/2005/8/layout/orgChart1"/>
    <dgm:cxn modelId="{5E2CEDA6-D05C-7D49-9404-F30492175722}" type="presParOf" srcId="{FE845E7C-05D6-B149-A930-DF59C5EE1573}" destId="{8F3A9443-B46C-9A4B-95A9-C6A3B678403F}" srcOrd="8" destOrd="0" presId="urn:microsoft.com/office/officeart/2005/8/layout/orgChart1"/>
    <dgm:cxn modelId="{A3788A6F-AC7A-1048-9011-D7C3973BDBDE}" type="presParOf" srcId="{FE845E7C-05D6-B149-A930-DF59C5EE1573}" destId="{57D2860D-9A5F-9F42-AA14-1AF0FC2CB954}" srcOrd="9" destOrd="0" presId="urn:microsoft.com/office/officeart/2005/8/layout/orgChart1"/>
    <dgm:cxn modelId="{A57C209A-2EF3-E040-B793-4D6EA65951FD}" type="presParOf" srcId="{57D2860D-9A5F-9F42-AA14-1AF0FC2CB954}" destId="{9C640CB9-4D33-9E4D-AF09-1AA1B6B66F52}" srcOrd="0" destOrd="0" presId="urn:microsoft.com/office/officeart/2005/8/layout/orgChart1"/>
    <dgm:cxn modelId="{45FF0096-0902-7E4C-B0E7-9D69F5E7D29E}" type="presParOf" srcId="{9C640CB9-4D33-9E4D-AF09-1AA1B6B66F52}" destId="{B25A75C2-F86E-744D-A453-2D5B57629831}" srcOrd="0" destOrd="0" presId="urn:microsoft.com/office/officeart/2005/8/layout/orgChart1"/>
    <dgm:cxn modelId="{2191DECF-72A9-C249-8934-DC2A57482782}" type="presParOf" srcId="{9C640CB9-4D33-9E4D-AF09-1AA1B6B66F52}" destId="{2FC98CC3-FE46-D449-A486-7C90385DFE9C}" srcOrd="1" destOrd="0" presId="urn:microsoft.com/office/officeart/2005/8/layout/orgChart1"/>
    <dgm:cxn modelId="{098F9955-5E15-8B4C-A6EC-B8DB88B7774E}" type="presParOf" srcId="{57D2860D-9A5F-9F42-AA14-1AF0FC2CB954}" destId="{4E9E626D-8DC1-6048-99DD-82FD81AA4CAD}" srcOrd="1" destOrd="0" presId="urn:microsoft.com/office/officeart/2005/8/layout/orgChart1"/>
    <dgm:cxn modelId="{BDE8AA30-7471-8F47-A5F8-4190BB415CB2}" type="presParOf" srcId="{57D2860D-9A5F-9F42-AA14-1AF0FC2CB954}" destId="{ECEA3496-CC50-5A4B-9667-57D85BF8A808}" srcOrd="2" destOrd="0" presId="urn:microsoft.com/office/officeart/2005/8/layout/orgChart1"/>
    <dgm:cxn modelId="{047B982F-218F-904E-B81D-D9B4CC824AB2}" type="presParOf" srcId="{FAC2659E-F692-DA40-ADBD-775E93E299DE}" destId="{91F48165-9301-394D-B3C8-55F01FA9F6F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24BAF-CAE3-4257-8AB6-A3DA34855BC9}" type="doc">
      <dgm:prSet loTypeId="urn:microsoft.com/office/officeart/2005/8/layout/hProcess9" loCatId="process" qsTypeId="urn:microsoft.com/office/officeart/2005/8/quickstyle/simple1" qsCatId="simple" csTypeId="urn:microsoft.com/office/officeart/2005/8/colors/colorful1" csCatId="colorful" phldr="1"/>
      <dgm:spPr/>
    </dgm:pt>
    <dgm:pt modelId="{246658D0-3126-4407-BDD3-B9BF8D05BC18}">
      <dgm:prSet phldrT="[Text]"/>
      <dgm:spPr/>
      <dgm:t>
        <a:bodyPr/>
        <a:lstStyle/>
        <a:p>
          <a:r>
            <a:rPr lang="en-US" b="1" dirty="0">
              <a:solidFill>
                <a:schemeClr val="tx1"/>
              </a:solidFill>
            </a:rPr>
            <a:t>#2</a:t>
          </a:r>
        </a:p>
        <a:p>
          <a:r>
            <a:rPr lang="en-US" b="1" dirty="0">
              <a:solidFill>
                <a:schemeClr val="tx1"/>
              </a:solidFill>
            </a:rPr>
            <a:t>What you have accomplished?</a:t>
          </a:r>
        </a:p>
      </dgm:t>
    </dgm:pt>
    <dgm:pt modelId="{BBE688F2-1B86-4699-A128-83123FD250D9}" type="parTrans" cxnId="{A3D7DCEC-E85E-41D0-9490-1BB3554BB189}">
      <dgm:prSet/>
      <dgm:spPr/>
      <dgm:t>
        <a:bodyPr/>
        <a:lstStyle/>
        <a:p>
          <a:endParaRPr lang="en-US"/>
        </a:p>
      </dgm:t>
    </dgm:pt>
    <dgm:pt modelId="{3917A1D8-6F40-46A1-AD69-FABA28099054}" type="sibTrans" cxnId="{A3D7DCEC-E85E-41D0-9490-1BB3554BB189}">
      <dgm:prSet/>
      <dgm:spPr/>
      <dgm:t>
        <a:bodyPr/>
        <a:lstStyle/>
        <a:p>
          <a:endParaRPr lang="en-US"/>
        </a:p>
      </dgm:t>
    </dgm:pt>
    <dgm:pt modelId="{E622A0C9-CB49-42C4-A989-80C2F14FECF2}">
      <dgm:prSet phldrT="[Text]"/>
      <dgm:spPr/>
      <dgm:t>
        <a:bodyPr/>
        <a:lstStyle/>
        <a:p>
          <a:r>
            <a:rPr lang="en-US" b="1" dirty="0">
              <a:solidFill>
                <a:schemeClr val="tx1"/>
              </a:solidFill>
            </a:rPr>
            <a:t>#3</a:t>
          </a:r>
        </a:p>
        <a:p>
          <a:r>
            <a:rPr lang="en-US" b="1" dirty="0">
              <a:solidFill>
                <a:schemeClr val="tx1"/>
              </a:solidFill>
            </a:rPr>
            <a:t>Where you are at now?</a:t>
          </a:r>
        </a:p>
      </dgm:t>
    </dgm:pt>
    <dgm:pt modelId="{C1E52B3B-04EF-4753-B890-197CA4140C02}" type="parTrans" cxnId="{FA20D866-4588-4760-A341-A442A5E2DDC2}">
      <dgm:prSet/>
      <dgm:spPr/>
      <dgm:t>
        <a:bodyPr/>
        <a:lstStyle/>
        <a:p>
          <a:endParaRPr lang="en-US"/>
        </a:p>
      </dgm:t>
    </dgm:pt>
    <dgm:pt modelId="{5A4682C2-AD10-4175-A641-EF7B3644C296}" type="sibTrans" cxnId="{FA20D866-4588-4760-A341-A442A5E2DDC2}">
      <dgm:prSet/>
      <dgm:spPr/>
      <dgm:t>
        <a:bodyPr/>
        <a:lstStyle/>
        <a:p>
          <a:endParaRPr lang="en-US"/>
        </a:p>
      </dgm:t>
    </dgm:pt>
    <dgm:pt modelId="{1DC4899D-7F71-41E7-9F69-F53B9A1E7F94}">
      <dgm:prSet phldrT="[Text]"/>
      <dgm:spPr/>
      <dgm:t>
        <a:bodyPr/>
        <a:lstStyle/>
        <a:p>
          <a:r>
            <a:rPr lang="en-US" b="1" dirty="0">
              <a:solidFill>
                <a:schemeClr val="tx1"/>
              </a:solidFill>
            </a:rPr>
            <a:t>#4</a:t>
          </a:r>
        </a:p>
        <a:p>
          <a:r>
            <a:rPr lang="en-US" b="1" dirty="0">
              <a:solidFill>
                <a:schemeClr val="tx1"/>
              </a:solidFill>
            </a:rPr>
            <a:t>How to you get there?</a:t>
          </a:r>
        </a:p>
      </dgm:t>
    </dgm:pt>
    <dgm:pt modelId="{81DC6E9B-9B0F-42C7-B67D-9DACC148B29C}" type="parTrans" cxnId="{2A95A751-B3DE-41FE-A7D1-D7094B399C67}">
      <dgm:prSet/>
      <dgm:spPr/>
      <dgm:t>
        <a:bodyPr/>
        <a:lstStyle/>
        <a:p>
          <a:endParaRPr lang="en-US"/>
        </a:p>
      </dgm:t>
    </dgm:pt>
    <dgm:pt modelId="{6F73A081-E81E-45BA-AD78-255DBCF49389}" type="sibTrans" cxnId="{2A95A751-B3DE-41FE-A7D1-D7094B399C67}">
      <dgm:prSet/>
      <dgm:spPr/>
      <dgm:t>
        <a:bodyPr/>
        <a:lstStyle/>
        <a:p>
          <a:endParaRPr lang="en-US"/>
        </a:p>
      </dgm:t>
    </dgm:pt>
    <dgm:pt modelId="{4C450540-9681-42A4-821D-2579366FB21E}">
      <dgm:prSet custT="1"/>
      <dgm:spPr/>
      <dgm:t>
        <a:bodyPr/>
        <a:lstStyle/>
        <a:p>
          <a:r>
            <a:rPr lang="en-US" sz="3600" b="1" dirty="0">
              <a:solidFill>
                <a:schemeClr val="tx1"/>
              </a:solidFill>
            </a:rPr>
            <a:t>#1</a:t>
          </a:r>
        </a:p>
        <a:p>
          <a:r>
            <a:rPr lang="en-US" sz="1900" b="1" dirty="0">
              <a:solidFill>
                <a:schemeClr val="tx1"/>
              </a:solidFill>
            </a:rPr>
            <a:t>Where do you want to be?</a:t>
          </a:r>
        </a:p>
      </dgm:t>
    </dgm:pt>
    <dgm:pt modelId="{9BB93345-4587-46BB-B42D-0FE894247628}" type="parTrans" cxnId="{15BD74F3-E5FF-4151-82DB-0DB49500FC37}">
      <dgm:prSet/>
      <dgm:spPr/>
      <dgm:t>
        <a:bodyPr/>
        <a:lstStyle/>
        <a:p>
          <a:endParaRPr lang="en-US"/>
        </a:p>
      </dgm:t>
    </dgm:pt>
    <dgm:pt modelId="{7BEE110B-14D0-4008-BC2B-B615783B6764}" type="sibTrans" cxnId="{15BD74F3-E5FF-4151-82DB-0DB49500FC37}">
      <dgm:prSet/>
      <dgm:spPr/>
      <dgm:t>
        <a:bodyPr/>
        <a:lstStyle/>
        <a:p>
          <a:endParaRPr lang="en-US"/>
        </a:p>
      </dgm:t>
    </dgm:pt>
    <dgm:pt modelId="{62A228A2-318A-4850-9A6D-03733F283F58}" type="pres">
      <dgm:prSet presAssocID="{99124BAF-CAE3-4257-8AB6-A3DA34855BC9}" presName="CompostProcess" presStyleCnt="0">
        <dgm:presLayoutVars>
          <dgm:dir/>
          <dgm:resizeHandles val="exact"/>
        </dgm:presLayoutVars>
      </dgm:prSet>
      <dgm:spPr/>
    </dgm:pt>
    <dgm:pt modelId="{C1DE12A7-68BE-4214-890E-29A4A753CAC1}" type="pres">
      <dgm:prSet presAssocID="{99124BAF-CAE3-4257-8AB6-A3DA34855BC9}" presName="arrow" presStyleLbl="bgShp" presStyleIdx="0" presStyleCnt="1"/>
      <dgm:spPr/>
    </dgm:pt>
    <dgm:pt modelId="{9420C6D2-BB17-4D58-9627-D6CE00AD65FD}" type="pres">
      <dgm:prSet presAssocID="{99124BAF-CAE3-4257-8AB6-A3DA34855BC9}" presName="linearProcess" presStyleCnt="0"/>
      <dgm:spPr/>
    </dgm:pt>
    <dgm:pt modelId="{533E913A-9F29-4323-8976-AADBB6E60414}" type="pres">
      <dgm:prSet presAssocID="{246658D0-3126-4407-BDD3-B9BF8D05BC18}" presName="textNode" presStyleLbl="node1" presStyleIdx="0" presStyleCnt="4">
        <dgm:presLayoutVars>
          <dgm:bulletEnabled val="1"/>
        </dgm:presLayoutVars>
      </dgm:prSet>
      <dgm:spPr/>
    </dgm:pt>
    <dgm:pt modelId="{FC87EC62-4DD4-445B-991B-FD44E0673D08}" type="pres">
      <dgm:prSet presAssocID="{3917A1D8-6F40-46A1-AD69-FABA28099054}" presName="sibTrans" presStyleCnt="0"/>
      <dgm:spPr/>
    </dgm:pt>
    <dgm:pt modelId="{375F9A04-BE75-40E9-983B-F4E8415BD1AA}" type="pres">
      <dgm:prSet presAssocID="{E622A0C9-CB49-42C4-A989-80C2F14FECF2}" presName="textNode" presStyleLbl="node1" presStyleIdx="1" presStyleCnt="4">
        <dgm:presLayoutVars>
          <dgm:bulletEnabled val="1"/>
        </dgm:presLayoutVars>
      </dgm:prSet>
      <dgm:spPr/>
    </dgm:pt>
    <dgm:pt modelId="{A4EB4DFD-DC89-4019-BD21-50EB900F354D}" type="pres">
      <dgm:prSet presAssocID="{5A4682C2-AD10-4175-A641-EF7B3644C296}" presName="sibTrans" presStyleCnt="0"/>
      <dgm:spPr/>
    </dgm:pt>
    <dgm:pt modelId="{98CE9E64-972A-4270-AC0B-979EC3B1A2B8}" type="pres">
      <dgm:prSet presAssocID="{1DC4899D-7F71-41E7-9F69-F53B9A1E7F94}" presName="textNode" presStyleLbl="node1" presStyleIdx="2" presStyleCnt="4">
        <dgm:presLayoutVars>
          <dgm:bulletEnabled val="1"/>
        </dgm:presLayoutVars>
      </dgm:prSet>
      <dgm:spPr/>
    </dgm:pt>
    <dgm:pt modelId="{2A3F4B27-4858-41DD-93E0-AE8BEF456984}" type="pres">
      <dgm:prSet presAssocID="{6F73A081-E81E-45BA-AD78-255DBCF49389}" presName="sibTrans" presStyleCnt="0"/>
      <dgm:spPr/>
    </dgm:pt>
    <dgm:pt modelId="{25430E2C-1F53-42D5-B46B-8AC74408D63F}" type="pres">
      <dgm:prSet presAssocID="{4C450540-9681-42A4-821D-2579366FB21E}" presName="textNode" presStyleLbl="node1" presStyleIdx="3" presStyleCnt="4">
        <dgm:presLayoutVars>
          <dgm:bulletEnabled val="1"/>
        </dgm:presLayoutVars>
      </dgm:prSet>
      <dgm:spPr/>
    </dgm:pt>
  </dgm:ptLst>
  <dgm:cxnLst>
    <dgm:cxn modelId="{3F565705-14D7-4382-A94F-B3D347BB8203}" type="presOf" srcId="{99124BAF-CAE3-4257-8AB6-A3DA34855BC9}" destId="{62A228A2-318A-4850-9A6D-03733F283F58}" srcOrd="0" destOrd="0" presId="urn:microsoft.com/office/officeart/2005/8/layout/hProcess9"/>
    <dgm:cxn modelId="{719A392C-0B82-4C60-BD8F-CF34B1C56824}" type="presOf" srcId="{246658D0-3126-4407-BDD3-B9BF8D05BC18}" destId="{533E913A-9F29-4323-8976-AADBB6E60414}" srcOrd="0" destOrd="0" presId="urn:microsoft.com/office/officeart/2005/8/layout/hProcess9"/>
    <dgm:cxn modelId="{FA20D866-4588-4760-A341-A442A5E2DDC2}" srcId="{99124BAF-CAE3-4257-8AB6-A3DA34855BC9}" destId="{E622A0C9-CB49-42C4-A989-80C2F14FECF2}" srcOrd="1" destOrd="0" parTransId="{C1E52B3B-04EF-4753-B890-197CA4140C02}" sibTransId="{5A4682C2-AD10-4175-A641-EF7B3644C296}"/>
    <dgm:cxn modelId="{2A95A751-B3DE-41FE-A7D1-D7094B399C67}" srcId="{99124BAF-CAE3-4257-8AB6-A3DA34855BC9}" destId="{1DC4899D-7F71-41E7-9F69-F53B9A1E7F94}" srcOrd="2" destOrd="0" parTransId="{81DC6E9B-9B0F-42C7-B67D-9DACC148B29C}" sibTransId="{6F73A081-E81E-45BA-AD78-255DBCF49389}"/>
    <dgm:cxn modelId="{178D119A-E622-4DC3-8FA3-85B8C161E1CD}" type="presOf" srcId="{E622A0C9-CB49-42C4-A989-80C2F14FECF2}" destId="{375F9A04-BE75-40E9-983B-F4E8415BD1AA}" srcOrd="0" destOrd="0" presId="urn:microsoft.com/office/officeart/2005/8/layout/hProcess9"/>
    <dgm:cxn modelId="{FF77BBAD-2364-45BD-83F5-C600E4232059}" type="presOf" srcId="{1DC4899D-7F71-41E7-9F69-F53B9A1E7F94}" destId="{98CE9E64-972A-4270-AC0B-979EC3B1A2B8}" srcOrd="0" destOrd="0" presId="urn:microsoft.com/office/officeart/2005/8/layout/hProcess9"/>
    <dgm:cxn modelId="{A3D7DCEC-E85E-41D0-9490-1BB3554BB189}" srcId="{99124BAF-CAE3-4257-8AB6-A3DA34855BC9}" destId="{246658D0-3126-4407-BDD3-B9BF8D05BC18}" srcOrd="0" destOrd="0" parTransId="{BBE688F2-1B86-4699-A128-83123FD250D9}" sibTransId="{3917A1D8-6F40-46A1-AD69-FABA28099054}"/>
    <dgm:cxn modelId="{15BD74F3-E5FF-4151-82DB-0DB49500FC37}" srcId="{99124BAF-CAE3-4257-8AB6-A3DA34855BC9}" destId="{4C450540-9681-42A4-821D-2579366FB21E}" srcOrd="3" destOrd="0" parTransId="{9BB93345-4587-46BB-B42D-0FE894247628}" sibTransId="{7BEE110B-14D0-4008-BC2B-B615783B6764}"/>
    <dgm:cxn modelId="{3AFC9FFC-A7D1-4ADD-ADC5-B68DA5D87D45}" type="presOf" srcId="{4C450540-9681-42A4-821D-2579366FB21E}" destId="{25430E2C-1F53-42D5-B46B-8AC74408D63F}" srcOrd="0" destOrd="0" presId="urn:microsoft.com/office/officeart/2005/8/layout/hProcess9"/>
    <dgm:cxn modelId="{227AD5FE-7ADF-4444-BDA5-8FB99009740D}" type="presParOf" srcId="{62A228A2-318A-4850-9A6D-03733F283F58}" destId="{C1DE12A7-68BE-4214-890E-29A4A753CAC1}" srcOrd="0" destOrd="0" presId="urn:microsoft.com/office/officeart/2005/8/layout/hProcess9"/>
    <dgm:cxn modelId="{15FC84F8-EEAA-4AD6-A217-1F4919FA8A54}" type="presParOf" srcId="{62A228A2-318A-4850-9A6D-03733F283F58}" destId="{9420C6D2-BB17-4D58-9627-D6CE00AD65FD}" srcOrd="1" destOrd="0" presId="urn:microsoft.com/office/officeart/2005/8/layout/hProcess9"/>
    <dgm:cxn modelId="{395DAC27-F7B0-454B-B206-450E5BF1D5D1}" type="presParOf" srcId="{9420C6D2-BB17-4D58-9627-D6CE00AD65FD}" destId="{533E913A-9F29-4323-8976-AADBB6E60414}" srcOrd="0" destOrd="0" presId="urn:microsoft.com/office/officeart/2005/8/layout/hProcess9"/>
    <dgm:cxn modelId="{5E841507-8433-443E-83C6-95D6AE2886FB}" type="presParOf" srcId="{9420C6D2-BB17-4D58-9627-D6CE00AD65FD}" destId="{FC87EC62-4DD4-445B-991B-FD44E0673D08}" srcOrd="1" destOrd="0" presId="urn:microsoft.com/office/officeart/2005/8/layout/hProcess9"/>
    <dgm:cxn modelId="{7CE1FE22-9CEB-4F8E-8B6B-AB59E4473BD9}" type="presParOf" srcId="{9420C6D2-BB17-4D58-9627-D6CE00AD65FD}" destId="{375F9A04-BE75-40E9-983B-F4E8415BD1AA}" srcOrd="2" destOrd="0" presId="urn:microsoft.com/office/officeart/2005/8/layout/hProcess9"/>
    <dgm:cxn modelId="{C117BE12-E62E-4214-80A2-CB5466895D41}" type="presParOf" srcId="{9420C6D2-BB17-4D58-9627-D6CE00AD65FD}" destId="{A4EB4DFD-DC89-4019-BD21-50EB900F354D}" srcOrd="3" destOrd="0" presId="urn:microsoft.com/office/officeart/2005/8/layout/hProcess9"/>
    <dgm:cxn modelId="{418DBF2D-32DE-4407-83D8-81A7D1DE0637}" type="presParOf" srcId="{9420C6D2-BB17-4D58-9627-D6CE00AD65FD}" destId="{98CE9E64-972A-4270-AC0B-979EC3B1A2B8}" srcOrd="4" destOrd="0" presId="urn:microsoft.com/office/officeart/2005/8/layout/hProcess9"/>
    <dgm:cxn modelId="{87D66C00-8D59-4C0E-B40E-2B481863462F}" type="presParOf" srcId="{9420C6D2-BB17-4D58-9627-D6CE00AD65FD}" destId="{2A3F4B27-4858-41DD-93E0-AE8BEF456984}" srcOrd="5" destOrd="0" presId="urn:microsoft.com/office/officeart/2005/8/layout/hProcess9"/>
    <dgm:cxn modelId="{AE2B0C13-234A-4742-8C87-FFF420075BD9}" type="presParOf" srcId="{9420C6D2-BB17-4D58-9627-D6CE00AD65FD}" destId="{25430E2C-1F53-42D5-B46B-8AC74408D63F}"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2D2C63-B454-BE4E-B118-E097E751D730}"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EC2D1881-EB05-7D45-9534-032DCF134CA5}">
      <dgm:prSet/>
      <dgm:spPr>
        <a:solidFill>
          <a:schemeClr val="bg1">
            <a:lumMod val="50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Executive Summary</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13DE6F44-FC08-A848-AB4A-0C46BC2C09F6}" type="parTrans" cxnId="{90AD8249-0E19-164F-9A6C-39FCD46BBD69}">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3F63163-D5E7-D944-B32A-4BC7429FA6E0}" type="sibTrans" cxnId="{90AD8249-0E19-164F-9A6C-39FCD46BBD69}">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9EB03082-8585-F74F-8924-C307020F0D86}">
      <dgm:prSet/>
      <dgm:spPr>
        <a:solidFill>
          <a:schemeClr val="accent3">
            <a:lumMod val="75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Planning Methodology &amp; Acknowledge Participants</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C7E464F6-D51C-A841-9C40-68409D0B4480}" type="parTrans" cxnId="{DEFCC057-12A0-B64D-B75F-A760D719C7EB}">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33148E7-144D-C743-A9E0-9FF2A7E0AA3D}" type="sibTrans" cxnId="{DEFCC057-12A0-B64D-B75F-A760D719C7EB}">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D9F75A-FCA7-B344-8C91-186D9454265E}">
      <dgm:prSet/>
      <dgm:spPr>
        <a:solidFill>
          <a:schemeClr val="bg1">
            <a:lumMod val="50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Mission and Vision</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346681A5-9D47-DE48-842D-3F07E9212372}" type="parTrans" cxnId="{D768A4CD-7235-2244-8071-55883195F8DE}">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950E71A-F074-7049-AF84-1E49C0EFFB27}" type="sibTrans" cxnId="{D768A4CD-7235-2244-8071-55883195F8DE}">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4809C2D-DDFF-7C4E-ABA1-80D0490A1F9E}">
      <dgm:prSet/>
      <dgm:spPr>
        <a:solidFill>
          <a:schemeClr val="accent3">
            <a:lumMod val="75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Current Situation</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205F9DE0-C857-AB48-8AA0-3F10492F3D36}" type="parTrans" cxnId="{DBC4629C-180A-BD44-B57B-BB4EC5643DA5}">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EB0A9BD-62BC-2C49-94C4-AA78F20096A6}" type="sibTrans" cxnId="{DBC4629C-180A-BD44-B57B-BB4EC5643DA5}">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EB5823B-776F-E749-A96B-BB6502203FDC}">
      <dgm:prSet/>
      <dgm:spPr>
        <a:solidFill>
          <a:schemeClr val="accent3">
            <a:lumMod val="75000"/>
          </a:schemeClr>
        </a:solidFill>
      </dgm:spPr>
      <dgm:t>
        <a:bodyPr/>
        <a:lstStyle/>
        <a:p>
          <a:pPr marL="228600" indent="-114300" algn="l"/>
          <a:r>
            <a:rPr lang="en-US" b="1" i="0" dirty="0">
              <a:latin typeface="Open Sans" panose="020B0606030504020204" pitchFamily="34" charset="0"/>
              <a:ea typeface="Open Sans" panose="020B0606030504020204" pitchFamily="34" charset="0"/>
              <a:cs typeface="Open Sans" panose="020B0606030504020204" pitchFamily="34" charset="0"/>
            </a:rPr>
            <a:t>Internal</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387914C5-9534-4447-94CA-F98EF77A85FB}" type="parTrans" cxnId="{50757C4A-A846-CF49-8C33-73EBE3DC239F}">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5EFFAB-DCD5-8C42-8F36-904C55FA567D}" type="sibTrans" cxnId="{50757C4A-A846-CF49-8C33-73EBE3DC239F}">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295FAC4-56BE-744C-803C-117F5D99F967}">
      <dgm:prSet/>
      <dgm:spPr>
        <a:solidFill>
          <a:schemeClr val="accent3">
            <a:lumMod val="75000"/>
          </a:schemeClr>
        </a:solidFill>
      </dgm:spPr>
      <dgm:t>
        <a:bodyPr/>
        <a:lstStyle/>
        <a:p>
          <a:pPr marL="228600" indent="-114300" algn="l"/>
          <a:r>
            <a:rPr lang="en-US" b="1" i="0" dirty="0">
              <a:latin typeface="Open Sans" panose="020B0606030504020204" pitchFamily="34" charset="0"/>
              <a:ea typeface="Open Sans" panose="020B0606030504020204" pitchFamily="34" charset="0"/>
              <a:cs typeface="Open Sans" panose="020B0606030504020204" pitchFamily="34" charset="0"/>
            </a:rPr>
            <a:t>External</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2B5CE00A-44AB-C748-ACC9-4179B89E83BF}" type="parTrans" cxnId="{EA85583C-6202-A944-A947-B25527EFCF31}">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2847C34-FC12-584E-B28C-2C601CEB06E4}" type="sibTrans" cxnId="{EA85583C-6202-A944-A947-B25527EFCF31}">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C1B8546-6344-0D41-9F90-EC1B91C001F4}">
      <dgm:prSet/>
      <dgm:spPr>
        <a:solidFill>
          <a:schemeClr val="bg1">
            <a:lumMod val="50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Major Priority Areas</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D2BCB3CA-8604-8847-BBF9-69596D3832BB}" type="parTrans" cxnId="{E95D5BEF-1200-1C45-B659-2F5B4F9CB2A8}">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42ADBBE-52F4-6740-80E4-F63508EA5DCA}" type="sibTrans" cxnId="{E95D5BEF-1200-1C45-B659-2F5B4F9CB2A8}">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C51045E-9B1D-9444-81CA-7A56BE067739}">
      <dgm:prSet/>
      <dgm:spPr>
        <a:solidFill>
          <a:schemeClr val="bg1">
            <a:lumMod val="50000"/>
          </a:schemeClr>
        </a:solidFill>
      </dgm:spPr>
      <dgm:t>
        <a:bodyPr/>
        <a:lstStyle/>
        <a:p>
          <a:pPr marL="228600" indent="-114300" algn="l"/>
          <a:r>
            <a:rPr lang="en-US" b="1" i="0" dirty="0">
              <a:latin typeface="Open Sans" panose="020B0606030504020204" pitchFamily="34" charset="0"/>
              <a:ea typeface="Open Sans" panose="020B0606030504020204" pitchFamily="34" charset="0"/>
              <a:cs typeface="Open Sans" panose="020B0606030504020204" pitchFamily="34" charset="0"/>
            </a:rPr>
            <a:t>Goals</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A3008F89-1380-2A49-8B3C-F5F45026F18C}" type="parTrans" cxnId="{9432BEC2-3326-414D-BF73-59979D0AD2EE}">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E91E17E-08C3-7D46-9EE2-CA3184842FFB}" type="sibTrans" cxnId="{9432BEC2-3326-414D-BF73-59979D0AD2EE}">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5A76648-940E-234C-BBC1-FB91FAB6D519}">
      <dgm:prSet/>
      <dgm:spPr>
        <a:solidFill>
          <a:schemeClr val="bg1">
            <a:lumMod val="50000"/>
          </a:schemeClr>
        </a:solidFill>
      </dgm:spPr>
      <dgm:t>
        <a:bodyPr/>
        <a:lstStyle/>
        <a:p>
          <a:pPr marL="228600" indent="-114300" algn="l"/>
          <a:r>
            <a:rPr lang="en-US" b="1" i="0" dirty="0">
              <a:latin typeface="Open Sans" panose="020B0606030504020204" pitchFamily="34" charset="0"/>
              <a:ea typeface="Open Sans" panose="020B0606030504020204" pitchFamily="34" charset="0"/>
              <a:cs typeface="Open Sans" panose="020B0606030504020204" pitchFamily="34" charset="0"/>
            </a:rPr>
            <a:t>SMARTIE Objectives</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3E3F8910-36AD-8E4A-8DDF-AB2CCF93685C}" type="parTrans" cxnId="{8DF29178-D4D0-0045-B171-D5D7AFE54BD3}">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870000C-4E1C-9C4A-B39D-041807E3B3CF}" type="sibTrans" cxnId="{8DF29178-D4D0-0045-B171-D5D7AFE54BD3}">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5293960-6D6B-3941-B87C-7C26139DE067}">
      <dgm:prSet/>
      <dgm:spPr>
        <a:solidFill>
          <a:schemeClr val="accent5">
            <a:lumMod val="75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Action Plan – Tasks &amp; Timeline</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6337935F-0268-3942-8F97-B4B9E7DC1A4C}" type="parTrans" cxnId="{3EE0308F-FE5F-4642-8EA7-0D323D6FD27D}">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CEFE442-FF34-E847-B314-6FC3006C09A1}" type="sibTrans" cxnId="{3EE0308F-FE5F-4642-8EA7-0D323D6FD27D}">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95DDCF7E-AE40-884B-8A7B-AEF153605EED}">
      <dgm:prSet/>
      <dgm:spPr>
        <a:solidFill>
          <a:schemeClr val="accent5">
            <a:lumMod val="75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Budget – Multi-year</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D0783647-2A2A-6241-B062-47467004ADB1}" type="parTrans" cxnId="{19853E70-512A-6449-89C8-0600186DBCB9}">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67A8C2F-FD74-F744-9A94-556C1D3DB751}" type="sibTrans" cxnId="{19853E70-512A-6449-89C8-0600186DBCB9}">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832BD3D-7281-2849-9D7A-C8185EA2AE3B}">
      <dgm:prSet/>
      <dgm:spPr>
        <a:solidFill>
          <a:schemeClr val="accent5">
            <a:lumMod val="75000"/>
          </a:schemeClr>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Revenue Plan – Multi-year</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F852C01C-E624-DC46-8565-22090F0DD6F3}" type="parTrans" cxnId="{4F7CD2A1-CF31-1947-BD37-48DA82EF67DD}">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985F75B9-E78C-E040-AD6B-38D36C0E9F35}" type="sibTrans" cxnId="{4F7CD2A1-CF31-1947-BD37-48DA82EF67DD}">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53F68A0-6281-454F-BA3D-9CED6E1A2501}">
      <dgm:prSet/>
      <dgm:spPr>
        <a:solidFill>
          <a:srgbClr val="FF0000"/>
        </a:solidFill>
      </dgm:spPr>
      <dgm:t>
        <a:bodyPr/>
        <a:lstStyle/>
        <a:p>
          <a:pPr algn="ctr"/>
          <a:r>
            <a:rPr lang="en-US" b="1" i="0" dirty="0">
              <a:latin typeface="Open Sans" panose="020B0606030504020204" pitchFamily="34" charset="0"/>
              <a:ea typeface="Open Sans" panose="020B0606030504020204" pitchFamily="34" charset="0"/>
              <a:cs typeface="Open Sans" panose="020B0606030504020204" pitchFamily="34" charset="0"/>
            </a:rPr>
            <a:t>Evaluation throughout</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35E82383-58DB-4F4D-9959-E00A9565A1CD}" type="parTrans" cxnId="{1CD9BF15-F90C-0745-B6CB-D37DB7178C76}">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CE3F8E-9FD0-4F41-BFAA-5BD04FB28C52}" type="sibTrans" cxnId="{1CD9BF15-F90C-0745-B6CB-D37DB7178C76}">
      <dgm:prSet/>
      <dgm:spPr/>
      <dgm:t>
        <a:bodyP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03AF44B-4EFF-4484-9F17-AA8E51ADA488}">
      <dgm:prSet/>
      <dgm:spPr>
        <a:solidFill>
          <a:schemeClr val="bg1">
            <a:lumMod val="50000"/>
          </a:schemeClr>
        </a:solidFill>
      </dgm:spPr>
      <dgm:t>
        <a:bodyPr/>
        <a:lstStyle/>
        <a:p>
          <a:pPr marL="228600" indent="-114300" algn="l"/>
          <a:r>
            <a:rPr lang="en-US" dirty="0">
              <a:latin typeface="Open Sans" panose="020B0606030504020204" pitchFamily="34" charset="0"/>
              <a:ea typeface="Open Sans" panose="020B0606030504020204" pitchFamily="34" charset="0"/>
              <a:cs typeface="Open Sans" panose="020B0606030504020204" pitchFamily="34" charset="0"/>
            </a:rPr>
            <a:t>Key Initiatives</a:t>
          </a:r>
        </a:p>
      </dgm:t>
    </dgm:pt>
    <dgm:pt modelId="{DDA33148-89E9-47EC-97B6-F52F8BDDCF4D}" type="parTrans" cxnId="{534E7A4B-8790-4FF8-ADA0-B3BF9B9F7127}">
      <dgm:prSet/>
      <dgm:spPr/>
    </dgm:pt>
    <dgm:pt modelId="{CEDF4F20-8481-4E6E-855E-EAFCEF704FA1}" type="sibTrans" cxnId="{534E7A4B-8790-4FF8-ADA0-B3BF9B9F7127}">
      <dgm:prSet/>
      <dgm:spPr/>
    </dgm:pt>
    <dgm:pt modelId="{1B573283-02DE-FB45-99C7-C5356B33A54E}" type="pres">
      <dgm:prSet presAssocID="{902D2C63-B454-BE4E-B118-E097E751D730}" presName="diagram" presStyleCnt="0">
        <dgm:presLayoutVars>
          <dgm:dir/>
          <dgm:resizeHandles val="exact"/>
        </dgm:presLayoutVars>
      </dgm:prSet>
      <dgm:spPr/>
    </dgm:pt>
    <dgm:pt modelId="{9CD9CC9B-AE20-C148-9748-6046C24526ED}" type="pres">
      <dgm:prSet presAssocID="{EC2D1881-EB05-7D45-9534-032DCF134CA5}" presName="node" presStyleLbl="node1" presStyleIdx="0" presStyleCnt="9">
        <dgm:presLayoutVars>
          <dgm:bulletEnabled val="1"/>
        </dgm:presLayoutVars>
      </dgm:prSet>
      <dgm:spPr/>
    </dgm:pt>
    <dgm:pt modelId="{C4C39CD0-FF2E-2D4A-AAE1-5249BCCA65DC}" type="pres">
      <dgm:prSet presAssocID="{63F63163-D5E7-D944-B32A-4BC7429FA6E0}" presName="sibTrans" presStyleCnt="0"/>
      <dgm:spPr/>
    </dgm:pt>
    <dgm:pt modelId="{F5C6EB2E-B0C8-8A46-B13B-6C9FA105ACCE}" type="pres">
      <dgm:prSet presAssocID="{9EB03082-8585-F74F-8924-C307020F0D86}" presName="node" presStyleLbl="node1" presStyleIdx="1" presStyleCnt="9">
        <dgm:presLayoutVars>
          <dgm:bulletEnabled val="1"/>
        </dgm:presLayoutVars>
      </dgm:prSet>
      <dgm:spPr/>
    </dgm:pt>
    <dgm:pt modelId="{2A1F18B8-DCEE-734C-A201-DF3B4B76406F}" type="pres">
      <dgm:prSet presAssocID="{033148E7-144D-C743-A9E0-9FF2A7E0AA3D}" presName="sibTrans" presStyleCnt="0"/>
      <dgm:spPr/>
    </dgm:pt>
    <dgm:pt modelId="{A590F88C-8901-6441-AF77-1FBF95718B9A}" type="pres">
      <dgm:prSet presAssocID="{27D9F75A-FCA7-B344-8C91-186D9454265E}" presName="node" presStyleLbl="node1" presStyleIdx="2" presStyleCnt="9">
        <dgm:presLayoutVars>
          <dgm:bulletEnabled val="1"/>
        </dgm:presLayoutVars>
      </dgm:prSet>
      <dgm:spPr/>
    </dgm:pt>
    <dgm:pt modelId="{938C388D-A372-4A43-B1AA-878F528B2483}" type="pres">
      <dgm:prSet presAssocID="{5950E71A-F074-7049-AF84-1E49C0EFFB27}" presName="sibTrans" presStyleCnt="0"/>
      <dgm:spPr/>
    </dgm:pt>
    <dgm:pt modelId="{161DC6F5-5B27-154A-B989-9AE0BB1644F0}" type="pres">
      <dgm:prSet presAssocID="{04809C2D-DDFF-7C4E-ABA1-80D0490A1F9E}" presName="node" presStyleLbl="node1" presStyleIdx="3" presStyleCnt="9">
        <dgm:presLayoutVars>
          <dgm:bulletEnabled val="1"/>
        </dgm:presLayoutVars>
      </dgm:prSet>
      <dgm:spPr/>
    </dgm:pt>
    <dgm:pt modelId="{2360C5C7-B850-3747-8350-DD48C82F4CCE}" type="pres">
      <dgm:prSet presAssocID="{4EB0A9BD-62BC-2C49-94C4-AA78F20096A6}" presName="sibTrans" presStyleCnt="0"/>
      <dgm:spPr/>
    </dgm:pt>
    <dgm:pt modelId="{533F7BCB-5C8A-2240-9924-AC3E31E85441}" type="pres">
      <dgm:prSet presAssocID="{4C1B8546-6344-0D41-9F90-EC1B91C001F4}" presName="node" presStyleLbl="node1" presStyleIdx="4" presStyleCnt="9">
        <dgm:presLayoutVars>
          <dgm:bulletEnabled val="1"/>
        </dgm:presLayoutVars>
      </dgm:prSet>
      <dgm:spPr/>
    </dgm:pt>
    <dgm:pt modelId="{D46FD2FD-E9DA-EC40-BC68-B9DA13A02C68}" type="pres">
      <dgm:prSet presAssocID="{D42ADBBE-52F4-6740-80E4-F63508EA5DCA}" presName="sibTrans" presStyleCnt="0"/>
      <dgm:spPr/>
    </dgm:pt>
    <dgm:pt modelId="{8E844484-7C9C-E14A-AA4C-CD5C5F8AC964}" type="pres">
      <dgm:prSet presAssocID="{35293960-6D6B-3941-B87C-7C26139DE067}" presName="node" presStyleLbl="node1" presStyleIdx="5" presStyleCnt="9">
        <dgm:presLayoutVars>
          <dgm:bulletEnabled val="1"/>
        </dgm:presLayoutVars>
      </dgm:prSet>
      <dgm:spPr/>
    </dgm:pt>
    <dgm:pt modelId="{CDF89E77-A7E6-8F49-BB2A-A3D3A99524A8}" type="pres">
      <dgm:prSet presAssocID="{BCEFE442-FF34-E847-B314-6FC3006C09A1}" presName="sibTrans" presStyleCnt="0"/>
      <dgm:spPr/>
    </dgm:pt>
    <dgm:pt modelId="{C63F6DF2-62B5-D84C-B596-A73DBD6E6C49}" type="pres">
      <dgm:prSet presAssocID="{95DDCF7E-AE40-884B-8A7B-AEF153605EED}" presName="node" presStyleLbl="node1" presStyleIdx="6" presStyleCnt="9">
        <dgm:presLayoutVars>
          <dgm:bulletEnabled val="1"/>
        </dgm:presLayoutVars>
      </dgm:prSet>
      <dgm:spPr/>
    </dgm:pt>
    <dgm:pt modelId="{001C1531-69B8-B84D-9918-9D0437E1E609}" type="pres">
      <dgm:prSet presAssocID="{467A8C2F-FD74-F744-9A94-556C1D3DB751}" presName="sibTrans" presStyleCnt="0"/>
      <dgm:spPr/>
    </dgm:pt>
    <dgm:pt modelId="{EFC10773-F7C4-9744-8746-7920AB979600}" type="pres">
      <dgm:prSet presAssocID="{0832BD3D-7281-2849-9D7A-C8185EA2AE3B}" presName="node" presStyleLbl="node1" presStyleIdx="7" presStyleCnt="9">
        <dgm:presLayoutVars>
          <dgm:bulletEnabled val="1"/>
        </dgm:presLayoutVars>
      </dgm:prSet>
      <dgm:spPr/>
    </dgm:pt>
    <dgm:pt modelId="{3A851375-F230-9F40-868A-FAC19340BCF4}" type="pres">
      <dgm:prSet presAssocID="{985F75B9-E78C-E040-AD6B-38D36C0E9F35}" presName="sibTrans" presStyleCnt="0"/>
      <dgm:spPr/>
    </dgm:pt>
    <dgm:pt modelId="{EE71E645-CBB1-5E47-B8C5-596ECAB4BACE}" type="pres">
      <dgm:prSet presAssocID="{C53F68A0-6281-454F-BA3D-9CED6E1A2501}" presName="node" presStyleLbl="node1" presStyleIdx="8" presStyleCnt="9">
        <dgm:presLayoutVars>
          <dgm:bulletEnabled val="1"/>
        </dgm:presLayoutVars>
      </dgm:prSet>
      <dgm:spPr/>
    </dgm:pt>
  </dgm:ptLst>
  <dgm:cxnLst>
    <dgm:cxn modelId="{1D5BDD09-19E9-BE46-9BCF-7CC275F48F85}" type="presOf" srcId="{EC2D1881-EB05-7D45-9534-032DCF134CA5}" destId="{9CD9CC9B-AE20-C148-9748-6046C24526ED}" srcOrd="0" destOrd="0" presId="urn:microsoft.com/office/officeart/2005/8/layout/default"/>
    <dgm:cxn modelId="{2963F511-591D-6341-8CEB-7A35C6ACE19D}" type="presOf" srcId="{95DDCF7E-AE40-884B-8A7B-AEF153605EED}" destId="{C63F6DF2-62B5-D84C-B596-A73DBD6E6C49}" srcOrd="0" destOrd="0" presId="urn:microsoft.com/office/officeart/2005/8/layout/default"/>
    <dgm:cxn modelId="{1CD9BF15-F90C-0745-B6CB-D37DB7178C76}" srcId="{902D2C63-B454-BE4E-B118-E097E751D730}" destId="{C53F68A0-6281-454F-BA3D-9CED6E1A2501}" srcOrd="8" destOrd="0" parTransId="{35E82383-58DB-4F4D-9959-E00A9565A1CD}" sibTransId="{32CE3F8E-9FD0-4F41-BFAA-5BD04FB28C52}"/>
    <dgm:cxn modelId="{58999C18-412A-1A4F-9A84-9477257846B5}" type="presOf" srcId="{902D2C63-B454-BE4E-B118-E097E751D730}" destId="{1B573283-02DE-FB45-99C7-C5356B33A54E}" srcOrd="0" destOrd="0" presId="urn:microsoft.com/office/officeart/2005/8/layout/default"/>
    <dgm:cxn modelId="{A168091C-B39B-054E-B06E-3B9D86C1AB9D}" type="presOf" srcId="{0295FAC4-56BE-744C-803C-117F5D99F967}" destId="{161DC6F5-5B27-154A-B989-9AE0BB1644F0}" srcOrd="0" destOrd="2" presId="urn:microsoft.com/office/officeart/2005/8/layout/default"/>
    <dgm:cxn modelId="{45855136-EC0C-884B-997E-DB201133B2F3}" type="presOf" srcId="{9EB03082-8585-F74F-8924-C307020F0D86}" destId="{F5C6EB2E-B0C8-8A46-B13B-6C9FA105ACCE}" srcOrd="0" destOrd="0" presId="urn:microsoft.com/office/officeart/2005/8/layout/default"/>
    <dgm:cxn modelId="{EA85583C-6202-A944-A947-B25527EFCF31}" srcId="{04809C2D-DDFF-7C4E-ABA1-80D0490A1F9E}" destId="{0295FAC4-56BE-744C-803C-117F5D99F967}" srcOrd="1" destOrd="0" parTransId="{2B5CE00A-44AB-C748-ACC9-4179B89E83BF}" sibTransId="{A2847C34-FC12-584E-B28C-2C601CEB06E4}"/>
    <dgm:cxn modelId="{90AD8249-0E19-164F-9A6C-39FCD46BBD69}" srcId="{902D2C63-B454-BE4E-B118-E097E751D730}" destId="{EC2D1881-EB05-7D45-9534-032DCF134CA5}" srcOrd="0" destOrd="0" parTransId="{13DE6F44-FC08-A848-AB4A-0C46BC2C09F6}" sibTransId="{63F63163-D5E7-D944-B32A-4BC7429FA6E0}"/>
    <dgm:cxn modelId="{50757C4A-A846-CF49-8C33-73EBE3DC239F}" srcId="{04809C2D-DDFF-7C4E-ABA1-80D0490A1F9E}" destId="{AEB5823B-776F-E749-A96B-BB6502203FDC}" srcOrd="0" destOrd="0" parTransId="{387914C5-9534-4447-94CA-F98EF77A85FB}" sibTransId="{AF5EFFAB-DCD5-8C42-8F36-904C55FA567D}"/>
    <dgm:cxn modelId="{1C96954A-6CD2-D14D-93E1-8E246271A995}" type="presOf" srcId="{0832BD3D-7281-2849-9D7A-C8185EA2AE3B}" destId="{EFC10773-F7C4-9744-8746-7920AB979600}" srcOrd="0" destOrd="0" presId="urn:microsoft.com/office/officeart/2005/8/layout/default"/>
    <dgm:cxn modelId="{534E7A4B-8790-4FF8-ADA0-B3BF9B9F7127}" srcId="{4C1B8546-6344-0D41-9F90-EC1B91C001F4}" destId="{C03AF44B-4EFF-4484-9F17-AA8E51ADA488}" srcOrd="2" destOrd="0" parTransId="{DDA33148-89E9-47EC-97B6-F52F8BDDCF4D}" sibTransId="{CEDF4F20-8481-4E6E-855E-EAFCEF704FA1}"/>
    <dgm:cxn modelId="{C508E66E-F55A-E54F-8B82-E49928FB3650}" type="presOf" srcId="{DC51045E-9B1D-9444-81CA-7A56BE067739}" destId="{533F7BCB-5C8A-2240-9924-AC3E31E85441}" srcOrd="0" destOrd="1" presId="urn:microsoft.com/office/officeart/2005/8/layout/default"/>
    <dgm:cxn modelId="{CC50BE6F-86DA-4B42-A36F-DCD951D5AC7D}" type="presOf" srcId="{C03AF44B-4EFF-4484-9F17-AA8E51ADA488}" destId="{533F7BCB-5C8A-2240-9924-AC3E31E85441}" srcOrd="0" destOrd="3" presId="urn:microsoft.com/office/officeart/2005/8/layout/default"/>
    <dgm:cxn modelId="{19853E70-512A-6449-89C8-0600186DBCB9}" srcId="{902D2C63-B454-BE4E-B118-E097E751D730}" destId="{95DDCF7E-AE40-884B-8A7B-AEF153605EED}" srcOrd="6" destOrd="0" parTransId="{D0783647-2A2A-6241-B062-47467004ADB1}" sibTransId="{467A8C2F-FD74-F744-9A94-556C1D3DB751}"/>
    <dgm:cxn modelId="{DEFCC057-12A0-B64D-B75F-A760D719C7EB}" srcId="{902D2C63-B454-BE4E-B118-E097E751D730}" destId="{9EB03082-8585-F74F-8924-C307020F0D86}" srcOrd="1" destOrd="0" parTransId="{C7E464F6-D51C-A841-9C40-68409D0B4480}" sibTransId="{033148E7-144D-C743-A9E0-9FF2A7E0AA3D}"/>
    <dgm:cxn modelId="{8DF29178-D4D0-0045-B171-D5D7AFE54BD3}" srcId="{4C1B8546-6344-0D41-9F90-EC1B91C001F4}" destId="{25A76648-940E-234C-BBC1-FB91FAB6D519}" srcOrd="1" destOrd="0" parTransId="{3E3F8910-36AD-8E4A-8DDF-AB2CCF93685C}" sibTransId="{5870000C-4E1C-9C4A-B39D-041807E3B3CF}"/>
    <dgm:cxn modelId="{FDF9D683-0EEC-2D45-B0C0-04437E6CD1D8}" type="presOf" srcId="{04809C2D-DDFF-7C4E-ABA1-80D0490A1F9E}" destId="{161DC6F5-5B27-154A-B989-9AE0BB1644F0}" srcOrd="0" destOrd="0" presId="urn:microsoft.com/office/officeart/2005/8/layout/default"/>
    <dgm:cxn modelId="{3EE0308F-FE5F-4642-8EA7-0D323D6FD27D}" srcId="{902D2C63-B454-BE4E-B118-E097E751D730}" destId="{35293960-6D6B-3941-B87C-7C26139DE067}" srcOrd="5" destOrd="0" parTransId="{6337935F-0268-3942-8F97-B4B9E7DC1A4C}" sibTransId="{BCEFE442-FF34-E847-B314-6FC3006C09A1}"/>
    <dgm:cxn modelId="{5C491E92-6E34-694F-AE0D-79B38CE115BE}" type="presOf" srcId="{35293960-6D6B-3941-B87C-7C26139DE067}" destId="{8E844484-7C9C-E14A-AA4C-CD5C5F8AC964}" srcOrd="0" destOrd="0" presId="urn:microsoft.com/office/officeart/2005/8/layout/default"/>
    <dgm:cxn modelId="{DBC4629C-180A-BD44-B57B-BB4EC5643DA5}" srcId="{902D2C63-B454-BE4E-B118-E097E751D730}" destId="{04809C2D-DDFF-7C4E-ABA1-80D0490A1F9E}" srcOrd="3" destOrd="0" parTransId="{205F9DE0-C857-AB48-8AA0-3F10492F3D36}" sibTransId="{4EB0A9BD-62BC-2C49-94C4-AA78F20096A6}"/>
    <dgm:cxn modelId="{41D900A0-5744-6B42-B324-E1A0FFCAC9AB}" type="presOf" srcId="{AEB5823B-776F-E749-A96B-BB6502203FDC}" destId="{161DC6F5-5B27-154A-B989-9AE0BB1644F0}" srcOrd="0" destOrd="1" presId="urn:microsoft.com/office/officeart/2005/8/layout/default"/>
    <dgm:cxn modelId="{4F7CD2A1-CF31-1947-BD37-48DA82EF67DD}" srcId="{902D2C63-B454-BE4E-B118-E097E751D730}" destId="{0832BD3D-7281-2849-9D7A-C8185EA2AE3B}" srcOrd="7" destOrd="0" parTransId="{F852C01C-E624-DC46-8565-22090F0DD6F3}" sibTransId="{985F75B9-E78C-E040-AD6B-38D36C0E9F35}"/>
    <dgm:cxn modelId="{FB0C97A2-5DF5-6148-A865-B9E0B35FBC9A}" type="presOf" srcId="{C53F68A0-6281-454F-BA3D-9CED6E1A2501}" destId="{EE71E645-CBB1-5E47-B8C5-596ECAB4BACE}" srcOrd="0" destOrd="0" presId="urn:microsoft.com/office/officeart/2005/8/layout/default"/>
    <dgm:cxn modelId="{9432BEC2-3326-414D-BF73-59979D0AD2EE}" srcId="{4C1B8546-6344-0D41-9F90-EC1B91C001F4}" destId="{DC51045E-9B1D-9444-81CA-7A56BE067739}" srcOrd="0" destOrd="0" parTransId="{A3008F89-1380-2A49-8B3C-F5F45026F18C}" sibTransId="{4E91E17E-08C3-7D46-9EE2-CA3184842FFB}"/>
    <dgm:cxn modelId="{D768A4CD-7235-2244-8071-55883195F8DE}" srcId="{902D2C63-B454-BE4E-B118-E097E751D730}" destId="{27D9F75A-FCA7-B344-8C91-186D9454265E}" srcOrd="2" destOrd="0" parTransId="{346681A5-9D47-DE48-842D-3F07E9212372}" sibTransId="{5950E71A-F074-7049-AF84-1E49C0EFFB27}"/>
    <dgm:cxn modelId="{74CF88D7-C34C-0042-916A-19F604477A0C}" type="presOf" srcId="{4C1B8546-6344-0D41-9F90-EC1B91C001F4}" destId="{533F7BCB-5C8A-2240-9924-AC3E31E85441}" srcOrd="0" destOrd="0" presId="urn:microsoft.com/office/officeart/2005/8/layout/default"/>
    <dgm:cxn modelId="{446321DF-2C59-654F-BB0B-E4C5027A8B1C}" type="presOf" srcId="{27D9F75A-FCA7-B344-8C91-186D9454265E}" destId="{A590F88C-8901-6441-AF77-1FBF95718B9A}" srcOrd="0" destOrd="0" presId="urn:microsoft.com/office/officeart/2005/8/layout/default"/>
    <dgm:cxn modelId="{E95D5BEF-1200-1C45-B659-2F5B4F9CB2A8}" srcId="{902D2C63-B454-BE4E-B118-E097E751D730}" destId="{4C1B8546-6344-0D41-9F90-EC1B91C001F4}" srcOrd="4" destOrd="0" parTransId="{D2BCB3CA-8604-8847-BBF9-69596D3832BB}" sibTransId="{D42ADBBE-52F4-6740-80E4-F63508EA5DCA}"/>
    <dgm:cxn modelId="{FDF434F1-30C9-E245-8BAA-120C79060323}" type="presOf" srcId="{25A76648-940E-234C-BBC1-FB91FAB6D519}" destId="{533F7BCB-5C8A-2240-9924-AC3E31E85441}" srcOrd="0" destOrd="2" presId="urn:microsoft.com/office/officeart/2005/8/layout/default"/>
    <dgm:cxn modelId="{3F7DAB8D-8E72-944A-9729-BF276E94E5CF}" type="presParOf" srcId="{1B573283-02DE-FB45-99C7-C5356B33A54E}" destId="{9CD9CC9B-AE20-C148-9748-6046C24526ED}" srcOrd="0" destOrd="0" presId="urn:microsoft.com/office/officeart/2005/8/layout/default"/>
    <dgm:cxn modelId="{7BE77AF0-F6E6-6347-BAA7-2A4A77F51A0B}" type="presParOf" srcId="{1B573283-02DE-FB45-99C7-C5356B33A54E}" destId="{C4C39CD0-FF2E-2D4A-AAE1-5249BCCA65DC}" srcOrd="1" destOrd="0" presId="urn:microsoft.com/office/officeart/2005/8/layout/default"/>
    <dgm:cxn modelId="{FE009991-04F6-754A-9C35-3F844766FB1F}" type="presParOf" srcId="{1B573283-02DE-FB45-99C7-C5356B33A54E}" destId="{F5C6EB2E-B0C8-8A46-B13B-6C9FA105ACCE}" srcOrd="2" destOrd="0" presId="urn:microsoft.com/office/officeart/2005/8/layout/default"/>
    <dgm:cxn modelId="{3456F518-E258-8642-B2AC-3B9115B26987}" type="presParOf" srcId="{1B573283-02DE-FB45-99C7-C5356B33A54E}" destId="{2A1F18B8-DCEE-734C-A201-DF3B4B76406F}" srcOrd="3" destOrd="0" presId="urn:microsoft.com/office/officeart/2005/8/layout/default"/>
    <dgm:cxn modelId="{9245F6B2-D082-5446-A9CB-C01E25684998}" type="presParOf" srcId="{1B573283-02DE-FB45-99C7-C5356B33A54E}" destId="{A590F88C-8901-6441-AF77-1FBF95718B9A}" srcOrd="4" destOrd="0" presId="urn:microsoft.com/office/officeart/2005/8/layout/default"/>
    <dgm:cxn modelId="{0B52F4D2-791C-FE48-BA6D-5A479961530E}" type="presParOf" srcId="{1B573283-02DE-FB45-99C7-C5356B33A54E}" destId="{938C388D-A372-4A43-B1AA-878F528B2483}" srcOrd="5" destOrd="0" presId="urn:microsoft.com/office/officeart/2005/8/layout/default"/>
    <dgm:cxn modelId="{5C6F4F1E-B6B3-4D4B-9FA4-D906FC6C6368}" type="presParOf" srcId="{1B573283-02DE-FB45-99C7-C5356B33A54E}" destId="{161DC6F5-5B27-154A-B989-9AE0BB1644F0}" srcOrd="6" destOrd="0" presId="urn:microsoft.com/office/officeart/2005/8/layout/default"/>
    <dgm:cxn modelId="{D02B94BE-C8B6-4141-9213-D19F70893AE6}" type="presParOf" srcId="{1B573283-02DE-FB45-99C7-C5356B33A54E}" destId="{2360C5C7-B850-3747-8350-DD48C82F4CCE}" srcOrd="7" destOrd="0" presId="urn:microsoft.com/office/officeart/2005/8/layout/default"/>
    <dgm:cxn modelId="{9DB53D4D-37BE-BB48-9CBC-B4DCBE327B6B}" type="presParOf" srcId="{1B573283-02DE-FB45-99C7-C5356B33A54E}" destId="{533F7BCB-5C8A-2240-9924-AC3E31E85441}" srcOrd="8" destOrd="0" presId="urn:microsoft.com/office/officeart/2005/8/layout/default"/>
    <dgm:cxn modelId="{1FD4318C-2BE5-BB49-B734-C4BDFEDB2159}" type="presParOf" srcId="{1B573283-02DE-FB45-99C7-C5356B33A54E}" destId="{D46FD2FD-E9DA-EC40-BC68-B9DA13A02C68}" srcOrd="9" destOrd="0" presId="urn:microsoft.com/office/officeart/2005/8/layout/default"/>
    <dgm:cxn modelId="{9DDC9DF5-E187-484B-9B80-4D6D1F1A51B2}" type="presParOf" srcId="{1B573283-02DE-FB45-99C7-C5356B33A54E}" destId="{8E844484-7C9C-E14A-AA4C-CD5C5F8AC964}" srcOrd="10" destOrd="0" presId="urn:microsoft.com/office/officeart/2005/8/layout/default"/>
    <dgm:cxn modelId="{54CBED6A-F23F-BF48-8DD7-6F114C81FF99}" type="presParOf" srcId="{1B573283-02DE-FB45-99C7-C5356B33A54E}" destId="{CDF89E77-A7E6-8F49-BB2A-A3D3A99524A8}" srcOrd="11" destOrd="0" presId="urn:microsoft.com/office/officeart/2005/8/layout/default"/>
    <dgm:cxn modelId="{21407BDC-3BB5-9348-99FE-778583961D5B}" type="presParOf" srcId="{1B573283-02DE-FB45-99C7-C5356B33A54E}" destId="{C63F6DF2-62B5-D84C-B596-A73DBD6E6C49}" srcOrd="12" destOrd="0" presId="urn:microsoft.com/office/officeart/2005/8/layout/default"/>
    <dgm:cxn modelId="{2065ACEE-084F-254E-B014-D0B2CE8650C6}" type="presParOf" srcId="{1B573283-02DE-FB45-99C7-C5356B33A54E}" destId="{001C1531-69B8-B84D-9918-9D0437E1E609}" srcOrd="13" destOrd="0" presId="urn:microsoft.com/office/officeart/2005/8/layout/default"/>
    <dgm:cxn modelId="{3D3DCDE8-DBF1-BC41-B9B4-B1BB0B49277C}" type="presParOf" srcId="{1B573283-02DE-FB45-99C7-C5356B33A54E}" destId="{EFC10773-F7C4-9744-8746-7920AB979600}" srcOrd="14" destOrd="0" presId="urn:microsoft.com/office/officeart/2005/8/layout/default"/>
    <dgm:cxn modelId="{13E2C932-ECAA-054D-A6CD-A3C2582EEAC0}" type="presParOf" srcId="{1B573283-02DE-FB45-99C7-C5356B33A54E}" destId="{3A851375-F230-9F40-868A-FAC19340BCF4}" srcOrd="15" destOrd="0" presId="urn:microsoft.com/office/officeart/2005/8/layout/default"/>
    <dgm:cxn modelId="{308FEDB2-B42A-C04B-8E83-103A9A0AD6B2}" type="presParOf" srcId="{1B573283-02DE-FB45-99C7-C5356B33A54E}" destId="{EE71E645-CBB1-5E47-B8C5-596ECAB4BACE}"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A9443-B46C-9A4B-95A9-C6A3B678403F}">
      <dsp:nvSpPr>
        <dsp:cNvPr id="0" name=""/>
        <dsp:cNvSpPr/>
      </dsp:nvSpPr>
      <dsp:spPr>
        <a:xfrm>
          <a:off x="4481512" y="1338143"/>
          <a:ext cx="3643801" cy="184386"/>
        </a:xfrm>
        <a:custGeom>
          <a:avLst/>
          <a:gdLst/>
          <a:ahLst/>
          <a:cxnLst/>
          <a:rect l="0" t="0" r="0" b="0"/>
          <a:pathLst>
            <a:path>
              <a:moveTo>
                <a:pt x="0" y="0"/>
              </a:moveTo>
              <a:lnTo>
                <a:pt x="0" y="92193"/>
              </a:lnTo>
              <a:lnTo>
                <a:pt x="3643801" y="92193"/>
              </a:lnTo>
              <a:lnTo>
                <a:pt x="3643801" y="1843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86A5CD-82C0-D446-8967-B1909DF34CA7}">
      <dsp:nvSpPr>
        <dsp:cNvPr id="0" name=""/>
        <dsp:cNvSpPr/>
      </dsp:nvSpPr>
      <dsp:spPr>
        <a:xfrm>
          <a:off x="4481512" y="1338143"/>
          <a:ext cx="1843399" cy="184386"/>
        </a:xfrm>
        <a:custGeom>
          <a:avLst/>
          <a:gdLst/>
          <a:ahLst/>
          <a:cxnLst/>
          <a:rect l="0" t="0" r="0" b="0"/>
          <a:pathLst>
            <a:path>
              <a:moveTo>
                <a:pt x="0" y="0"/>
              </a:moveTo>
              <a:lnTo>
                <a:pt x="0" y="92193"/>
              </a:lnTo>
              <a:lnTo>
                <a:pt x="1843399" y="92193"/>
              </a:lnTo>
              <a:lnTo>
                <a:pt x="1843399" y="1843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74975-B520-1043-813C-FCCFD76387AE}">
      <dsp:nvSpPr>
        <dsp:cNvPr id="0" name=""/>
        <dsp:cNvSpPr/>
      </dsp:nvSpPr>
      <dsp:spPr>
        <a:xfrm>
          <a:off x="4481512" y="1338143"/>
          <a:ext cx="99331" cy="184386"/>
        </a:xfrm>
        <a:custGeom>
          <a:avLst/>
          <a:gdLst/>
          <a:ahLst/>
          <a:cxnLst/>
          <a:rect l="0" t="0" r="0" b="0"/>
          <a:pathLst>
            <a:path>
              <a:moveTo>
                <a:pt x="0" y="0"/>
              </a:moveTo>
              <a:lnTo>
                <a:pt x="0" y="92193"/>
              </a:lnTo>
              <a:lnTo>
                <a:pt x="99331" y="92193"/>
              </a:lnTo>
              <a:lnTo>
                <a:pt x="99331" y="1843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D13BB6-A1C6-514F-AB16-BEC77142AFDD}">
      <dsp:nvSpPr>
        <dsp:cNvPr id="0" name=""/>
        <dsp:cNvSpPr/>
      </dsp:nvSpPr>
      <dsp:spPr>
        <a:xfrm>
          <a:off x="2754193" y="1338143"/>
          <a:ext cx="1727319" cy="184386"/>
        </a:xfrm>
        <a:custGeom>
          <a:avLst/>
          <a:gdLst/>
          <a:ahLst/>
          <a:cxnLst/>
          <a:rect l="0" t="0" r="0" b="0"/>
          <a:pathLst>
            <a:path>
              <a:moveTo>
                <a:pt x="1727319" y="0"/>
              </a:moveTo>
              <a:lnTo>
                <a:pt x="1727319" y="92193"/>
              </a:lnTo>
              <a:lnTo>
                <a:pt x="0" y="92193"/>
              </a:lnTo>
              <a:lnTo>
                <a:pt x="0" y="1843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6CD46B-7432-1244-8939-5C137F7AEA10}">
      <dsp:nvSpPr>
        <dsp:cNvPr id="0" name=""/>
        <dsp:cNvSpPr/>
      </dsp:nvSpPr>
      <dsp:spPr>
        <a:xfrm>
          <a:off x="863810" y="1338143"/>
          <a:ext cx="3617701" cy="184386"/>
        </a:xfrm>
        <a:custGeom>
          <a:avLst/>
          <a:gdLst/>
          <a:ahLst/>
          <a:cxnLst/>
          <a:rect l="0" t="0" r="0" b="0"/>
          <a:pathLst>
            <a:path>
              <a:moveTo>
                <a:pt x="3617701" y="0"/>
              </a:moveTo>
              <a:lnTo>
                <a:pt x="3617701" y="92193"/>
              </a:lnTo>
              <a:lnTo>
                <a:pt x="0" y="92193"/>
              </a:lnTo>
              <a:lnTo>
                <a:pt x="0" y="1843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9449ED-BAEE-8949-9B80-3C7481B148D5}">
      <dsp:nvSpPr>
        <dsp:cNvPr id="0" name=""/>
        <dsp:cNvSpPr/>
      </dsp:nvSpPr>
      <dsp:spPr>
        <a:xfrm>
          <a:off x="1994903" y="491774"/>
          <a:ext cx="4973218" cy="846368"/>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Open Sans" panose="020B0606030504020204" pitchFamily="34" charset="0"/>
              <a:ea typeface="Open Sans" panose="020B0606030504020204" pitchFamily="34" charset="0"/>
              <a:cs typeface="Open Sans" panose="020B0606030504020204" pitchFamily="34" charset="0"/>
            </a:rPr>
            <a:t>Strategic Plan </a:t>
          </a:r>
        </a:p>
        <a:p>
          <a:pPr marL="0" lvl="0" indent="0" algn="ctr" defTabSz="800100">
            <a:lnSpc>
              <a:spcPct val="90000"/>
            </a:lnSpc>
            <a:spcBef>
              <a:spcPct val="0"/>
            </a:spcBef>
            <a:spcAft>
              <a:spcPct val="35000"/>
            </a:spcAft>
            <a:buNone/>
          </a:pPr>
          <a:r>
            <a:rPr lang="en-US" sz="1800" kern="1200" dirty="0">
              <a:latin typeface="Open Sans" panose="020B0606030504020204" pitchFamily="34" charset="0"/>
              <a:ea typeface="Open Sans" panose="020B0606030504020204" pitchFamily="34" charset="0"/>
              <a:cs typeface="Open Sans" panose="020B0606030504020204" pitchFamily="34" charset="0"/>
            </a:rPr>
            <a:t>(overall direction)</a:t>
          </a:r>
        </a:p>
      </dsp:txBody>
      <dsp:txXfrm>
        <a:off x="2036219" y="533090"/>
        <a:ext cx="4890586" cy="763736"/>
      </dsp:txXfrm>
    </dsp:sp>
    <dsp:sp modelId="{30EA0149-7ECB-1944-99B6-D9A7F67237B0}">
      <dsp:nvSpPr>
        <dsp:cNvPr id="0" name=""/>
        <dsp:cNvSpPr/>
      </dsp:nvSpPr>
      <dsp:spPr>
        <a:xfrm>
          <a:off x="10887" y="1522530"/>
          <a:ext cx="1705846" cy="262123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latin typeface="Open Sans" panose="020B0606030504020204" pitchFamily="34" charset="0"/>
              <a:ea typeface="Open Sans" panose="020B0606030504020204" pitchFamily="34" charset="0"/>
              <a:cs typeface="Open Sans" panose="020B0606030504020204" pitchFamily="34" charset="0"/>
            </a:rPr>
            <a:t>Tactical or Annual Plan</a:t>
          </a:r>
        </a:p>
        <a:p>
          <a:pPr marL="0" lvl="0" indent="0" algn="ctr" defTabSz="800100">
            <a:lnSpc>
              <a:spcPct val="90000"/>
            </a:lnSpc>
            <a:spcBef>
              <a:spcPct val="0"/>
            </a:spcBef>
            <a:spcAft>
              <a:spcPct val="35000"/>
            </a:spcAft>
            <a:buNone/>
          </a:pPr>
          <a:r>
            <a:rPr lang="en-US" sz="1600" kern="1200" dirty="0">
              <a:latin typeface="Open Sans" panose="020B0606030504020204" pitchFamily="34" charset="0"/>
              <a:ea typeface="Open Sans" panose="020B0606030504020204" pitchFamily="34" charset="0"/>
              <a:cs typeface="Open Sans" panose="020B0606030504020204" pitchFamily="34" charset="0"/>
            </a:rPr>
            <a:t>overall activities, measurable outcomes, responsibilities</a:t>
          </a:r>
        </a:p>
      </dsp:txBody>
      <dsp:txXfrm>
        <a:off x="94160" y="1605803"/>
        <a:ext cx="1539300" cy="2454691"/>
      </dsp:txXfrm>
    </dsp:sp>
    <dsp:sp modelId="{5C212ACA-A81C-9349-8181-460F8E32A42C}">
      <dsp:nvSpPr>
        <dsp:cNvPr id="0" name=""/>
        <dsp:cNvSpPr/>
      </dsp:nvSpPr>
      <dsp:spPr>
        <a:xfrm>
          <a:off x="1891769" y="1522530"/>
          <a:ext cx="1724847" cy="262123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latin typeface="Open Sans" panose="020B0606030504020204" pitchFamily="34" charset="0"/>
              <a:ea typeface="Open Sans" panose="020B0606030504020204" pitchFamily="34" charset="0"/>
              <a:cs typeface="Open Sans" panose="020B0606030504020204" pitchFamily="34" charset="0"/>
            </a:rPr>
            <a:t>Project Plan</a:t>
          </a:r>
        </a:p>
        <a:p>
          <a:pPr marL="0" lvl="0" indent="0" algn="ctr" defTabSz="800100">
            <a:lnSpc>
              <a:spcPct val="90000"/>
            </a:lnSpc>
            <a:spcBef>
              <a:spcPct val="0"/>
            </a:spcBef>
            <a:spcAft>
              <a:spcPct val="35000"/>
            </a:spcAft>
            <a:buNone/>
          </a:pPr>
          <a:r>
            <a:rPr lang="en-US" sz="1600" kern="1200" dirty="0">
              <a:latin typeface="Open Sans" panose="020B0606030504020204" pitchFamily="34" charset="0"/>
              <a:ea typeface="Open Sans" panose="020B0606030504020204" pitchFamily="34" charset="0"/>
              <a:cs typeface="Open Sans" panose="020B0606030504020204" pitchFamily="34" charset="0"/>
            </a:rPr>
            <a:t>detailed activities, responsibilities, deliverables and targeted dates </a:t>
          </a:r>
        </a:p>
      </dsp:txBody>
      <dsp:txXfrm>
        <a:off x="1975969" y="1606730"/>
        <a:ext cx="1556447" cy="2452837"/>
      </dsp:txXfrm>
    </dsp:sp>
    <dsp:sp modelId="{2C780BFC-1F2F-E64A-B97D-93F2E7C2EFC4}">
      <dsp:nvSpPr>
        <dsp:cNvPr id="0" name=""/>
        <dsp:cNvSpPr/>
      </dsp:nvSpPr>
      <dsp:spPr>
        <a:xfrm>
          <a:off x="3801003" y="1522530"/>
          <a:ext cx="1559681" cy="2621237"/>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latin typeface="Open Sans" panose="020B0606030504020204" pitchFamily="34" charset="0"/>
              <a:ea typeface="Open Sans" panose="020B0606030504020204" pitchFamily="34" charset="0"/>
              <a:cs typeface="Open Sans" panose="020B0606030504020204" pitchFamily="34" charset="0"/>
            </a:rPr>
            <a:t>Action Plan</a:t>
          </a:r>
        </a:p>
        <a:p>
          <a:pPr marL="0" lvl="0" indent="0" algn="ctr" defTabSz="800100">
            <a:lnSpc>
              <a:spcPct val="90000"/>
            </a:lnSpc>
            <a:spcBef>
              <a:spcPct val="0"/>
            </a:spcBef>
            <a:spcAft>
              <a:spcPct val="35000"/>
            </a:spcAft>
            <a:buNone/>
          </a:pPr>
          <a:r>
            <a:rPr lang="en-US" sz="1600" kern="1200" dirty="0">
              <a:latin typeface="Open Sans" panose="020B0606030504020204" pitchFamily="34" charset="0"/>
              <a:ea typeface="Open Sans" panose="020B0606030504020204" pitchFamily="34" charset="0"/>
              <a:cs typeface="Open Sans" panose="020B0606030504020204" pitchFamily="34" charset="0"/>
            </a:rPr>
            <a:t>short-range courses of action</a:t>
          </a:r>
        </a:p>
      </dsp:txBody>
      <dsp:txXfrm>
        <a:off x="3877140" y="1598667"/>
        <a:ext cx="1407407" cy="2468963"/>
      </dsp:txXfrm>
    </dsp:sp>
    <dsp:sp modelId="{00597D5B-9975-0D4B-87A4-1FF9730C0999}">
      <dsp:nvSpPr>
        <dsp:cNvPr id="0" name=""/>
        <dsp:cNvSpPr/>
      </dsp:nvSpPr>
      <dsp:spPr>
        <a:xfrm>
          <a:off x="5545071" y="1522530"/>
          <a:ext cx="1559681" cy="2621237"/>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latin typeface="Open Sans" panose="020B0606030504020204" pitchFamily="34" charset="0"/>
              <a:ea typeface="Open Sans" panose="020B0606030504020204" pitchFamily="34" charset="0"/>
              <a:cs typeface="Open Sans" panose="020B0606030504020204" pitchFamily="34" charset="0"/>
            </a:rPr>
            <a:t>Evaluation Plan</a:t>
          </a:r>
        </a:p>
        <a:p>
          <a:pPr marL="0" lvl="0" indent="0" algn="ctr" defTabSz="800100">
            <a:lnSpc>
              <a:spcPct val="90000"/>
            </a:lnSpc>
            <a:spcBef>
              <a:spcPct val="0"/>
            </a:spcBef>
            <a:spcAft>
              <a:spcPct val="35000"/>
            </a:spcAft>
            <a:buNone/>
          </a:pPr>
          <a:r>
            <a:rPr lang="en-US" sz="1600" kern="1200" dirty="0">
              <a:latin typeface="Open Sans" panose="020B0606030504020204" pitchFamily="34" charset="0"/>
              <a:ea typeface="Open Sans" panose="020B0606030504020204" pitchFamily="34" charset="0"/>
              <a:cs typeface="Open Sans" panose="020B0606030504020204" pitchFamily="34" charset="0"/>
            </a:rPr>
            <a:t>specifies plan to track progress of implementa-tion</a:t>
          </a:r>
          <a:endParaRPr lang="en-US" sz="1600" b="1" u="sng" kern="1200" dirty="0">
            <a:latin typeface="Open Sans" panose="020B0606030504020204" pitchFamily="34" charset="0"/>
            <a:ea typeface="Open Sans" panose="020B0606030504020204" pitchFamily="34" charset="0"/>
            <a:cs typeface="Open Sans" panose="020B0606030504020204" pitchFamily="34" charset="0"/>
          </a:endParaRPr>
        </a:p>
      </dsp:txBody>
      <dsp:txXfrm>
        <a:off x="5621208" y="1598667"/>
        <a:ext cx="1407407" cy="2468963"/>
      </dsp:txXfrm>
    </dsp:sp>
    <dsp:sp modelId="{B25A75C2-F86E-744D-A453-2D5B57629831}">
      <dsp:nvSpPr>
        <dsp:cNvPr id="0" name=""/>
        <dsp:cNvSpPr/>
      </dsp:nvSpPr>
      <dsp:spPr>
        <a:xfrm>
          <a:off x="7289138" y="1522530"/>
          <a:ext cx="1672349" cy="2621237"/>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777875">
            <a:lnSpc>
              <a:spcPct val="90000"/>
            </a:lnSpc>
            <a:spcBef>
              <a:spcPct val="0"/>
            </a:spcBef>
            <a:spcAft>
              <a:spcPct val="35000"/>
            </a:spcAft>
            <a:buNone/>
          </a:pPr>
          <a:r>
            <a:rPr lang="en-US" sz="1750" b="1" u="sng" kern="1200" dirty="0">
              <a:latin typeface="Open Sans" panose="020B0606030504020204" pitchFamily="34" charset="0"/>
              <a:ea typeface="Open Sans" panose="020B0606030504020204" pitchFamily="34" charset="0"/>
              <a:cs typeface="Open Sans" panose="020B0606030504020204" pitchFamily="34" charset="0"/>
            </a:rPr>
            <a:t>Fund Development Plan </a:t>
          </a:r>
        </a:p>
        <a:p>
          <a:pPr marL="0" lvl="0" indent="0" algn="ctr" defTabSz="777875">
            <a:lnSpc>
              <a:spcPct val="90000"/>
            </a:lnSpc>
            <a:spcBef>
              <a:spcPct val="0"/>
            </a:spcBef>
            <a:spcAft>
              <a:spcPct val="35000"/>
            </a:spcAft>
            <a:buNone/>
          </a:pPr>
          <a:r>
            <a:rPr lang="en-US" sz="1600" kern="1200" dirty="0">
              <a:latin typeface="Open Sans" panose="020B0606030504020204" pitchFamily="34" charset="0"/>
              <a:ea typeface="Open Sans" panose="020B0606030504020204" pitchFamily="34" charset="0"/>
              <a:cs typeface="Open Sans" panose="020B0606030504020204" pitchFamily="34" charset="0"/>
            </a:rPr>
            <a:t>fundraising targets by type of revenue and source</a:t>
          </a:r>
        </a:p>
      </dsp:txBody>
      <dsp:txXfrm>
        <a:off x="7370775" y="1604167"/>
        <a:ext cx="1509075" cy="2457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12A7-68BE-4214-890E-29A4A753CAC1}">
      <dsp:nvSpPr>
        <dsp:cNvPr id="0" name=""/>
        <dsp:cNvSpPr/>
      </dsp:nvSpPr>
      <dsp:spPr>
        <a:xfrm>
          <a:off x="617219" y="0"/>
          <a:ext cx="6995160" cy="43894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E913A-9F29-4323-8976-AADBB6E60414}">
      <dsp:nvSpPr>
        <dsp:cNvPr id="0" name=""/>
        <dsp:cNvSpPr/>
      </dsp:nvSpPr>
      <dsp:spPr>
        <a:xfrm>
          <a:off x="4118" y="1316831"/>
          <a:ext cx="1981051" cy="17557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#2</a:t>
          </a:r>
        </a:p>
        <a:p>
          <a:pPr marL="0" lvl="0" indent="0" algn="ctr" defTabSz="933450">
            <a:lnSpc>
              <a:spcPct val="90000"/>
            </a:lnSpc>
            <a:spcBef>
              <a:spcPct val="0"/>
            </a:spcBef>
            <a:spcAft>
              <a:spcPct val="35000"/>
            </a:spcAft>
            <a:buNone/>
          </a:pPr>
          <a:r>
            <a:rPr lang="en-US" sz="2100" b="1" kern="1200" dirty="0">
              <a:solidFill>
                <a:schemeClr val="tx1"/>
              </a:solidFill>
            </a:rPr>
            <a:t>What you have accomplished?</a:t>
          </a:r>
        </a:p>
      </dsp:txBody>
      <dsp:txXfrm>
        <a:off x="89828" y="1402541"/>
        <a:ext cx="1809631" cy="1584355"/>
      </dsp:txXfrm>
    </dsp:sp>
    <dsp:sp modelId="{375F9A04-BE75-40E9-983B-F4E8415BD1AA}">
      <dsp:nvSpPr>
        <dsp:cNvPr id="0" name=""/>
        <dsp:cNvSpPr/>
      </dsp:nvSpPr>
      <dsp:spPr>
        <a:xfrm>
          <a:off x="2084222" y="1316831"/>
          <a:ext cx="1981051" cy="17557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a:t>
          </a:r>
        </a:p>
        <a:p>
          <a:pPr marL="0" lvl="0" indent="0" algn="ctr" defTabSz="933450">
            <a:lnSpc>
              <a:spcPct val="90000"/>
            </a:lnSpc>
            <a:spcBef>
              <a:spcPct val="0"/>
            </a:spcBef>
            <a:spcAft>
              <a:spcPct val="35000"/>
            </a:spcAft>
            <a:buNone/>
          </a:pPr>
          <a:r>
            <a:rPr lang="en-US" sz="2100" b="1" kern="1200" dirty="0">
              <a:solidFill>
                <a:schemeClr val="tx1"/>
              </a:solidFill>
            </a:rPr>
            <a:t>Where you are at now?</a:t>
          </a:r>
        </a:p>
      </dsp:txBody>
      <dsp:txXfrm>
        <a:off x="2169932" y="1402541"/>
        <a:ext cx="1809631" cy="1584355"/>
      </dsp:txXfrm>
    </dsp:sp>
    <dsp:sp modelId="{98CE9E64-972A-4270-AC0B-979EC3B1A2B8}">
      <dsp:nvSpPr>
        <dsp:cNvPr id="0" name=""/>
        <dsp:cNvSpPr/>
      </dsp:nvSpPr>
      <dsp:spPr>
        <a:xfrm>
          <a:off x="4164326" y="1316831"/>
          <a:ext cx="1981051" cy="17557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#4</a:t>
          </a:r>
        </a:p>
        <a:p>
          <a:pPr marL="0" lvl="0" indent="0" algn="ctr" defTabSz="933450">
            <a:lnSpc>
              <a:spcPct val="90000"/>
            </a:lnSpc>
            <a:spcBef>
              <a:spcPct val="0"/>
            </a:spcBef>
            <a:spcAft>
              <a:spcPct val="35000"/>
            </a:spcAft>
            <a:buNone/>
          </a:pPr>
          <a:r>
            <a:rPr lang="en-US" sz="2100" b="1" kern="1200" dirty="0">
              <a:solidFill>
                <a:schemeClr val="tx1"/>
              </a:solidFill>
            </a:rPr>
            <a:t>How to you get there?</a:t>
          </a:r>
        </a:p>
      </dsp:txBody>
      <dsp:txXfrm>
        <a:off x="4250036" y="1402541"/>
        <a:ext cx="1809631" cy="1584355"/>
      </dsp:txXfrm>
    </dsp:sp>
    <dsp:sp modelId="{25430E2C-1F53-42D5-B46B-8AC74408D63F}">
      <dsp:nvSpPr>
        <dsp:cNvPr id="0" name=""/>
        <dsp:cNvSpPr/>
      </dsp:nvSpPr>
      <dsp:spPr>
        <a:xfrm>
          <a:off x="6244430" y="1316831"/>
          <a:ext cx="1981051" cy="17557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1"/>
              </a:solidFill>
            </a:rPr>
            <a:t>#1</a:t>
          </a:r>
        </a:p>
        <a:p>
          <a:pPr marL="0" lvl="0" indent="0" algn="ctr" defTabSz="1600200">
            <a:lnSpc>
              <a:spcPct val="90000"/>
            </a:lnSpc>
            <a:spcBef>
              <a:spcPct val="0"/>
            </a:spcBef>
            <a:spcAft>
              <a:spcPct val="35000"/>
            </a:spcAft>
            <a:buNone/>
          </a:pPr>
          <a:r>
            <a:rPr lang="en-US" sz="1900" b="1" kern="1200" dirty="0">
              <a:solidFill>
                <a:schemeClr val="tx1"/>
              </a:solidFill>
            </a:rPr>
            <a:t>Where do you want to be?</a:t>
          </a:r>
        </a:p>
      </dsp:txBody>
      <dsp:txXfrm>
        <a:off x="6330140" y="1402541"/>
        <a:ext cx="1809631" cy="1584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9CC9B-AE20-C148-9748-6046C24526ED}">
      <dsp:nvSpPr>
        <dsp:cNvPr id="0" name=""/>
        <dsp:cNvSpPr/>
      </dsp:nvSpPr>
      <dsp:spPr>
        <a:xfrm>
          <a:off x="188795" y="1391"/>
          <a:ext cx="2481310" cy="148878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Executive Summary</a:t>
          </a:r>
          <a:endParaRPr lang="en-US" sz="1900" kern="1200" dirty="0">
            <a:latin typeface="Open Sans" panose="020B0606030504020204" pitchFamily="34" charset="0"/>
            <a:ea typeface="Open Sans" panose="020B0606030504020204" pitchFamily="34" charset="0"/>
            <a:cs typeface="Open Sans" panose="020B0606030504020204" pitchFamily="34" charset="0"/>
          </a:endParaRPr>
        </a:p>
      </dsp:txBody>
      <dsp:txXfrm>
        <a:off x="188795" y="1391"/>
        <a:ext cx="2481310" cy="1488786"/>
      </dsp:txXfrm>
    </dsp:sp>
    <dsp:sp modelId="{F5C6EB2E-B0C8-8A46-B13B-6C9FA105ACCE}">
      <dsp:nvSpPr>
        <dsp:cNvPr id="0" name=""/>
        <dsp:cNvSpPr/>
      </dsp:nvSpPr>
      <dsp:spPr>
        <a:xfrm>
          <a:off x="2918237" y="1391"/>
          <a:ext cx="2481310" cy="1488786"/>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Planning Methodology &amp; Acknowledge Participants</a:t>
          </a:r>
          <a:endParaRPr lang="en-US" sz="19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918237" y="1391"/>
        <a:ext cx="2481310" cy="1488786"/>
      </dsp:txXfrm>
    </dsp:sp>
    <dsp:sp modelId="{A590F88C-8901-6441-AF77-1FBF95718B9A}">
      <dsp:nvSpPr>
        <dsp:cNvPr id="0" name=""/>
        <dsp:cNvSpPr/>
      </dsp:nvSpPr>
      <dsp:spPr>
        <a:xfrm>
          <a:off x="5647679" y="1391"/>
          <a:ext cx="2481310" cy="148878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Mission and Vision</a:t>
          </a:r>
          <a:endParaRPr lang="en-US" sz="1900" kern="1200" dirty="0">
            <a:latin typeface="Open Sans" panose="020B0606030504020204" pitchFamily="34" charset="0"/>
            <a:ea typeface="Open Sans" panose="020B0606030504020204" pitchFamily="34" charset="0"/>
            <a:cs typeface="Open Sans" panose="020B0606030504020204" pitchFamily="34" charset="0"/>
          </a:endParaRPr>
        </a:p>
      </dsp:txBody>
      <dsp:txXfrm>
        <a:off x="5647679" y="1391"/>
        <a:ext cx="2481310" cy="1488786"/>
      </dsp:txXfrm>
    </dsp:sp>
    <dsp:sp modelId="{161DC6F5-5B27-154A-B989-9AE0BB1644F0}">
      <dsp:nvSpPr>
        <dsp:cNvPr id="0" name=""/>
        <dsp:cNvSpPr/>
      </dsp:nvSpPr>
      <dsp:spPr>
        <a:xfrm>
          <a:off x="8377121" y="1391"/>
          <a:ext cx="2481310" cy="1488786"/>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Current Situation</a:t>
          </a:r>
          <a:endParaRPr lang="en-US" sz="1900" kern="1200" dirty="0">
            <a:latin typeface="Open Sans" panose="020B0606030504020204" pitchFamily="34" charset="0"/>
            <a:ea typeface="Open Sans" panose="020B0606030504020204" pitchFamily="34" charset="0"/>
            <a:cs typeface="Open Sans" panose="020B0606030504020204" pitchFamily="34" charset="0"/>
          </a:endParaRPr>
        </a:p>
        <a:p>
          <a:pPr marL="228600" lvl="1" indent="-114300" algn="l" defTabSz="666750">
            <a:lnSpc>
              <a:spcPct val="90000"/>
            </a:lnSpc>
            <a:spcBef>
              <a:spcPct val="0"/>
            </a:spcBef>
            <a:spcAft>
              <a:spcPct val="15000"/>
            </a:spcAft>
            <a:buChar char="•"/>
          </a:pPr>
          <a:r>
            <a:rPr lang="en-US" sz="1500" b="1" i="0" kern="1200" dirty="0">
              <a:latin typeface="Open Sans" panose="020B0606030504020204" pitchFamily="34" charset="0"/>
              <a:ea typeface="Open Sans" panose="020B0606030504020204" pitchFamily="34" charset="0"/>
              <a:cs typeface="Open Sans" panose="020B0606030504020204" pitchFamily="34" charset="0"/>
            </a:rPr>
            <a:t>Internal</a:t>
          </a:r>
          <a:endParaRPr lang="en-US" sz="1500" kern="1200" dirty="0">
            <a:latin typeface="Open Sans" panose="020B0606030504020204" pitchFamily="34" charset="0"/>
            <a:ea typeface="Open Sans" panose="020B0606030504020204" pitchFamily="34" charset="0"/>
            <a:cs typeface="Open Sans" panose="020B0606030504020204" pitchFamily="34" charset="0"/>
          </a:endParaRPr>
        </a:p>
        <a:p>
          <a:pPr marL="228600" lvl="1" indent="-114300" algn="l" defTabSz="666750">
            <a:lnSpc>
              <a:spcPct val="90000"/>
            </a:lnSpc>
            <a:spcBef>
              <a:spcPct val="0"/>
            </a:spcBef>
            <a:spcAft>
              <a:spcPct val="15000"/>
            </a:spcAft>
            <a:buChar char="•"/>
          </a:pPr>
          <a:r>
            <a:rPr lang="en-US" sz="1500" b="1" i="0" kern="1200" dirty="0">
              <a:latin typeface="Open Sans" panose="020B0606030504020204" pitchFamily="34" charset="0"/>
              <a:ea typeface="Open Sans" panose="020B0606030504020204" pitchFamily="34" charset="0"/>
              <a:cs typeface="Open Sans" panose="020B0606030504020204" pitchFamily="34" charset="0"/>
            </a:rPr>
            <a:t>External</a:t>
          </a:r>
          <a:endParaRPr lang="en-US" sz="1500" kern="1200" dirty="0">
            <a:latin typeface="Open Sans" panose="020B0606030504020204" pitchFamily="34" charset="0"/>
            <a:ea typeface="Open Sans" panose="020B0606030504020204" pitchFamily="34" charset="0"/>
            <a:cs typeface="Open Sans" panose="020B0606030504020204" pitchFamily="34" charset="0"/>
          </a:endParaRPr>
        </a:p>
      </dsp:txBody>
      <dsp:txXfrm>
        <a:off x="8377121" y="1391"/>
        <a:ext cx="2481310" cy="1488786"/>
      </dsp:txXfrm>
    </dsp:sp>
    <dsp:sp modelId="{533F7BCB-5C8A-2240-9924-AC3E31E85441}">
      <dsp:nvSpPr>
        <dsp:cNvPr id="0" name=""/>
        <dsp:cNvSpPr/>
      </dsp:nvSpPr>
      <dsp:spPr>
        <a:xfrm>
          <a:off x="188795" y="1738308"/>
          <a:ext cx="2481310" cy="148878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Major Priority Areas</a:t>
          </a:r>
          <a:endParaRPr lang="en-US" sz="1900" kern="1200" dirty="0">
            <a:latin typeface="Open Sans" panose="020B0606030504020204" pitchFamily="34" charset="0"/>
            <a:ea typeface="Open Sans" panose="020B0606030504020204" pitchFamily="34" charset="0"/>
            <a:cs typeface="Open Sans" panose="020B0606030504020204" pitchFamily="34" charset="0"/>
          </a:endParaRPr>
        </a:p>
        <a:p>
          <a:pPr marL="228600" lvl="1" indent="-114300" algn="l" defTabSz="666750">
            <a:lnSpc>
              <a:spcPct val="90000"/>
            </a:lnSpc>
            <a:spcBef>
              <a:spcPct val="0"/>
            </a:spcBef>
            <a:spcAft>
              <a:spcPct val="15000"/>
            </a:spcAft>
            <a:buChar char="•"/>
          </a:pPr>
          <a:r>
            <a:rPr lang="en-US" sz="1500" b="1" i="0" kern="1200" dirty="0">
              <a:latin typeface="Open Sans" panose="020B0606030504020204" pitchFamily="34" charset="0"/>
              <a:ea typeface="Open Sans" panose="020B0606030504020204" pitchFamily="34" charset="0"/>
              <a:cs typeface="Open Sans" panose="020B0606030504020204" pitchFamily="34" charset="0"/>
            </a:rPr>
            <a:t>Goals</a:t>
          </a:r>
          <a:endParaRPr lang="en-US" sz="1500" kern="1200" dirty="0">
            <a:latin typeface="Open Sans" panose="020B0606030504020204" pitchFamily="34" charset="0"/>
            <a:ea typeface="Open Sans" panose="020B0606030504020204" pitchFamily="34" charset="0"/>
            <a:cs typeface="Open Sans" panose="020B0606030504020204" pitchFamily="34" charset="0"/>
          </a:endParaRPr>
        </a:p>
        <a:p>
          <a:pPr marL="228600" lvl="1" indent="-114300" algn="l" defTabSz="666750">
            <a:lnSpc>
              <a:spcPct val="90000"/>
            </a:lnSpc>
            <a:spcBef>
              <a:spcPct val="0"/>
            </a:spcBef>
            <a:spcAft>
              <a:spcPct val="15000"/>
            </a:spcAft>
            <a:buChar char="•"/>
          </a:pPr>
          <a:r>
            <a:rPr lang="en-US" sz="1500" b="1" i="0" kern="1200" dirty="0">
              <a:latin typeface="Open Sans" panose="020B0606030504020204" pitchFamily="34" charset="0"/>
              <a:ea typeface="Open Sans" panose="020B0606030504020204" pitchFamily="34" charset="0"/>
              <a:cs typeface="Open Sans" panose="020B0606030504020204" pitchFamily="34" charset="0"/>
            </a:rPr>
            <a:t>SMARTIE Objectives</a:t>
          </a:r>
          <a:endParaRPr lang="en-US" sz="1500" kern="1200" dirty="0">
            <a:latin typeface="Open Sans" panose="020B0606030504020204" pitchFamily="34" charset="0"/>
            <a:ea typeface="Open Sans" panose="020B0606030504020204" pitchFamily="34" charset="0"/>
            <a:cs typeface="Open Sans" panose="020B0606030504020204" pitchFamily="34" charset="0"/>
          </a:endParaRPr>
        </a:p>
        <a:p>
          <a:pPr marL="228600" lvl="1" indent="-114300" algn="l" defTabSz="666750">
            <a:lnSpc>
              <a:spcPct val="90000"/>
            </a:lnSpc>
            <a:spcBef>
              <a:spcPct val="0"/>
            </a:spcBef>
            <a:spcAft>
              <a:spcPct val="15000"/>
            </a:spcAft>
            <a:buChar char="•"/>
          </a:pPr>
          <a:r>
            <a:rPr lang="en-US" sz="1500" kern="1200" dirty="0">
              <a:latin typeface="Open Sans" panose="020B0606030504020204" pitchFamily="34" charset="0"/>
              <a:ea typeface="Open Sans" panose="020B0606030504020204" pitchFamily="34" charset="0"/>
              <a:cs typeface="Open Sans" panose="020B0606030504020204" pitchFamily="34" charset="0"/>
            </a:rPr>
            <a:t>Key Initiatives</a:t>
          </a:r>
        </a:p>
      </dsp:txBody>
      <dsp:txXfrm>
        <a:off x="188795" y="1738308"/>
        <a:ext cx="2481310" cy="1488786"/>
      </dsp:txXfrm>
    </dsp:sp>
    <dsp:sp modelId="{8E844484-7C9C-E14A-AA4C-CD5C5F8AC964}">
      <dsp:nvSpPr>
        <dsp:cNvPr id="0" name=""/>
        <dsp:cNvSpPr/>
      </dsp:nvSpPr>
      <dsp:spPr>
        <a:xfrm>
          <a:off x="2918237" y="1738308"/>
          <a:ext cx="2481310" cy="1488786"/>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Action Plan – Tasks &amp; Timeline</a:t>
          </a:r>
          <a:endParaRPr lang="en-US" sz="19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2918237" y="1738308"/>
        <a:ext cx="2481310" cy="1488786"/>
      </dsp:txXfrm>
    </dsp:sp>
    <dsp:sp modelId="{C63F6DF2-62B5-D84C-B596-A73DBD6E6C49}">
      <dsp:nvSpPr>
        <dsp:cNvPr id="0" name=""/>
        <dsp:cNvSpPr/>
      </dsp:nvSpPr>
      <dsp:spPr>
        <a:xfrm>
          <a:off x="5647679" y="1738308"/>
          <a:ext cx="2481310" cy="1488786"/>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Budget – Multi-year</a:t>
          </a:r>
          <a:endParaRPr lang="en-US" sz="19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5647679" y="1738308"/>
        <a:ext cx="2481310" cy="1488786"/>
      </dsp:txXfrm>
    </dsp:sp>
    <dsp:sp modelId="{EFC10773-F7C4-9744-8746-7920AB979600}">
      <dsp:nvSpPr>
        <dsp:cNvPr id="0" name=""/>
        <dsp:cNvSpPr/>
      </dsp:nvSpPr>
      <dsp:spPr>
        <a:xfrm>
          <a:off x="8377121" y="1738308"/>
          <a:ext cx="2481310" cy="1488786"/>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Revenue Plan – Multi-year</a:t>
          </a:r>
          <a:endParaRPr lang="en-US" sz="19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8377121" y="1738308"/>
        <a:ext cx="2481310" cy="1488786"/>
      </dsp:txXfrm>
    </dsp:sp>
    <dsp:sp modelId="{EE71E645-CBB1-5E47-B8C5-596ECAB4BACE}">
      <dsp:nvSpPr>
        <dsp:cNvPr id="0" name=""/>
        <dsp:cNvSpPr/>
      </dsp:nvSpPr>
      <dsp:spPr>
        <a:xfrm>
          <a:off x="4282958" y="3475226"/>
          <a:ext cx="2481310" cy="1488786"/>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Open Sans" panose="020B0606030504020204" pitchFamily="34" charset="0"/>
              <a:ea typeface="Open Sans" panose="020B0606030504020204" pitchFamily="34" charset="0"/>
              <a:cs typeface="Open Sans" panose="020B0606030504020204" pitchFamily="34" charset="0"/>
            </a:rPr>
            <a:t>Evaluation throughout</a:t>
          </a:r>
          <a:endParaRPr lang="en-US" sz="19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4282958" y="3475226"/>
        <a:ext cx="2481310" cy="14887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4" tIns="46586" rIns="93174" bIns="46586"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4" tIns="46586" rIns="93174" bIns="46586" rtlCol="0"/>
          <a:lstStyle>
            <a:lvl1pPr algn="r">
              <a:defRPr sz="1200"/>
            </a:lvl1pPr>
          </a:lstStyle>
          <a:p>
            <a:fld id="{D95C2DB5-81BC-4AC5-8D4E-E73E75B03BF6}" type="datetimeFigureOut">
              <a:rPr lang="en-US" smtClean="0"/>
              <a:t>3/5/2024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4" tIns="46586" rIns="93174" bIns="46586" rtlCol="0" anchor="ctr"/>
          <a:lstStyle/>
          <a:p>
            <a:endParaRPr lang="en-US"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4" tIns="46586" rIns="93174"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4" tIns="46586" rIns="93174" bIns="4658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4" tIns="46586" rIns="93174" bIns="46586" rtlCol="0" anchor="b"/>
          <a:lstStyle>
            <a:lvl1pPr algn="r">
              <a:defRPr sz="1200"/>
            </a:lvl1pPr>
          </a:lstStyle>
          <a:p>
            <a:fld id="{3141CD44-5A68-4399-A022-9C2A94E87FAF}" type="slidenum">
              <a:rPr lang="en-US" smtClean="0"/>
              <a:t>‹#›</a:t>
            </a:fld>
            <a:endParaRPr lang="en-US" dirty="0"/>
          </a:p>
        </p:txBody>
      </p:sp>
    </p:spTree>
    <p:extLst>
      <p:ext uri="{BB962C8B-B14F-4D97-AF65-F5344CB8AC3E}">
        <p14:creationId xmlns:p14="http://schemas.microsoft.com/office/powerpoint/2010/main" val="196816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3bafcb629_1_76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103bafcb629_1_76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…a systemic process through which an organization agrees on –</a:t>
            </a:r>
          </a:p>
          <a:p>
            <a:r>
              <a:rPr lang="en-US" dirty="0"/>
              <a:t>and builds commitment among key stakeholder to – </a:t>
            </a:r>
          </a:p>
          <a:p>
            <a:r>
              <a:rPr lang="en-US" dirty="0"/>
              <a:t>priorities which are essential to its mission and response to the operating environment.</a:t>
            </a:r>
          </a:p>
          <a:p>
            <a:endParaRPr lang="en-US" altLang="en-US" dirty="0">
              <a:latin typeface="Georgia" pitchFamily="18" charset="0"/>
            </a:endParaRPr>
          </a:p>
          <a:p>
            <a:r>
              <a:rPr lang="en-US" altLang="en-US" dirty="0">
                <a:latin typeface="Georgia" pitchFamily="18" charset="0"/>
              </a:rPr>
              <a:t>Strategic Planning</a:t>
            </a:r>
            <a:r>
              <a:rPr lang="en-US" altLang="en-US" baseline="0" dirty="0">
                <a:latin typeface="Georgia" pitchFamily="18" charset="0"/>
              </a:rPr>
              <a:t> </a:t>
            </a:r>
            <a:r>
              <a:rPr lang="en-US" altLang="en-US" sz="2600" dirty="0">
                <a:latin typeface="Georgia" pitchFamily="18" charset="0"/>
              </a:rPr>
              <a:t>is a PROCESS </a:t>
            </a:r>
          </a:p>
          <a:p>
            <a:pPr marL="577287" lvl="1" indent="-464409">
              <a:spcBef>
                <a:spcPct val="0"/>
              </a:spcBef>
              <a:buFont typeface="Arial" panose="020B0604020202020204" pitchFamily="34" charset="0"/>
              <a:buChar char="•"/>
              <a:defRPr/>
            </a:pPr>
            <a:r>
              <a:rPr lang="en-US" altLang="en-US" b="0" dirty="0">
                <a:latin typeface="Georgia" pitchFamily="18" charset="0"/>
              </a:rPr>
              <a:t>step back </a:t>
            </a:r>
          </a:p>
          <a:p>
            <a:pPr marL="577287" lvl="1" indent="-464409">
              <a:spcBef>
                <a:spcPct val="0"/>
              </a:spcBef>
              <a:buFont typeface="Arial" panose="020B0604020202020204" pitchFamily="34" charset="0"/>
              <a:buChar char="•"/>
              <a:defRPr/>
            </a:pPr>
            <a:r>
              <a:rPr lang="en-US" altLang="en-US" b="0" dirty="0">
                <a:latin typeface="Georgia" pitchFamily="18" charset="0"/>
              </a:rPr>
              <a:t>take stock </a:t>
            </a:r>
          </a:p>
          <a:p>
            <a:pPr marL="577287" lvl="1" indent="-464409">
              <a:spcBef>
                <a:spcPct val="0"/>
              </a:spcBef>
              <a:buFont typeface="Arial" panose="020B0604020202020204" pitchFamily="34" charset="0"/>
              <a:buChar char="•"/>
              <a:defRPr/>
            </a:pPr>
            <a:r>
              <a:rPr lang="en-US" altLang="en-US" b="0" dirty="0">
                <a:latin typeface="Georgia" pitchFamily="18" charset="0"/>
              </a:rPr>
              <a:t>create a future vision</a:t>
            </a:r>
          </a:p>
          <a:p>
            <a:pPr marL="577287" lvl="1" indent="-464409">
              <a:spcBef>
                <a:spcPct val="0"/>
              </a:spcBef>
              <a:buFont typeface="Arial" panose="020B0604020202020204" pitchFamily="34" charset="0"/>
              <a:buChar char="•"/>
              <a:defRPr/>
            </a:pPr>
            <a:r>
              <a:rPr lang="en-US" altLang="en-US" b="0" dirty="0">
                <a:latin typeface="Georgia" pitchFamily="18" charset="0"/>
              </a:rPr>
              <a:t>identify goals</a:t>
            </a:r>
          </a:p>
          <a:p>
            <a:pPr marL="577287" lvl="1" indent="-464409">
              <a:spcBef>
                <a:spcPct val="0"/>
              </a:spcBef>
              <a:buFont typeface="Arial" panose="020B0604020202020204" pitchFamily="34" charset="0"/>
              <a:buChar char="•"/>
              <a:defRPr/>
            </a:pPr>
            <a:r>
              <a:rPr lang="en-US" altLang="en-US" b="0" dirty="0">
                <a:latin typeface="Georgia" pitchFamily="18" charset="0"/>
              </a:rPr>
              <a:t>action plan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78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Task force is convened</a:t>
            </a:r>
          </a:p>
          <a:p>
            <a:pPr marL="0" lvl="0" indent="0" algn="l" rtl="0">
              <a:lnSpc>
                <a:spcPct val="100000"/>
              </a:lnSpc>
              <a:spcBef>
                <a:spcPts val="0"/>
              </a:spcBef>
              <a:spcAft>
                <a:spcPts val="0"/>
              </a:spcAft>
              <a:buSzPts val="1400"/>
              <a:buNone/>
            </a:pPr>
            <a:endParaRPr dirty="0"/>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863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dirty="0"/>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77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r>
              <a:rPr lang="en-US" dirty="0"/>
              <a:t>All these plans are in alignment with the strategic plan</a:t>
            </a:r>
          </a:p>
          <a:p>
            <a:endParaRPr lang="en-US" dirty="0"/>
          </a:p>
          <a:p>
            <a:r>
              <a:rPr lang="en-US" dirty="0"/>
              <a:t>Strategic plan: what it isn’t </a:t>
            </a:r>
          </a:p>
          <a:p>
            <a:endParaRPr lang="en-US" dirty="0"/>
          </a:p>
          <a:p>
            <a:r>
              <a:rPr lang="en-US" dirty="0"/>
              <a:t>ED, Board, and Staff eval should also be aligned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2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720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485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053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670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300" dirty="0"/>
              <a:t>What is the </a:t>
            </a:r>
            <a:r>
              <a:rPr lang="en-US" sz="1300" b="1" dirty="0"/>
              <a:t>purpose</a:t>
            </a:r>
            <a:r>
              <a:rPr lang="en-US" sz="1300" dirty="0"/>
              <a:t> of the organization?</a:t>
            </a:r>
          </a:p>
          <a:p>
            <a:r>
              <a:rPr lang="en-US" sz="1300" dirty="0"/>
              <a:t>What is its </a:t>
            </a:r>
            <a:r>
              <a:rPr lang="en-US" sz="1300" b="1" dirty="0"/>
              <a:t>business</a:t>
            </a:r>
            <a:r>
              <a:rPr lang="en-US" sz="1300" dirty="0"/>
              <a:t>?</a:t>
            </a:r>
          </a:p>
          <a:p>
            <a:r>
              <a:rPr lang="en-US" sz="1300" dirty="0"/>
              <a:t>What are it’s fundamental </a:t>
            </a:r>
            <a:r>
              <a:rPr lang="en-US" sz="1300" b="1" dirty="0"/>
              <a:t>values</a:t>
            </a:r>
            <a:r>
              <a:rPr lang="en-US" sz="1300" dirty="0"/>
              <a:t> or beliefs that guide its daily interactions?</a:t>
            </a:r>
          </a:p>
          <a:p>
            <a:pPr>
              <a:buNone/>
            </a:pPr>
            <a:r>
              <a:rPr lang="en-US" sz="1300" b="1" i="1" dirty="0"/>
              <a:t>	“What good, for whom, </a:t>
            </a:r>
          </a:p>
          <a:p>
            <a:pPr>
              <a:buNone/>
            </a:pPr>
            <a:r>
              <a:rPr lang="en-US" sz="1300" b="1" i="1" dirty="0"/>
              <a:t>			at what cost"</a:t>
            </a:r>
            <a:endParaRPr lang="en-US" sz="1300" b="1" i="1" dirty="0">
              <a:latin typeface="Georgia" pitchFamily="18" charset="0"/>
            </a:endParaRPr>
          </a:p>
          <a:p>
            <a:endParaRPr lang="en-US" sz="13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48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717550" y="1162050"/>
            <a:ext cx="5575300" cy="3136900"/>
          </a:xfrm>
          <a:ln/>
        </p:spPr>
      </p:sp>
      <p:sp>
        <p:nvSpPr>
          <p:cNvPr id="23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latin typeface="Arial" charset="0"/>
              </a:rPr>
              <a:t>Environmental Scan:</a:t>
            </a:r>
          </a:p>
          <a:p>
            <a:pPr marL="177463" indent="-177463">
              <a:buFont typeface="Arial" pitchFamily="34" charset="0"/>
              <a:buChar char="•"/>
              <a:defRPr/>
            </a:pPr>
            <a:r>
              <a:rPr lang="en-US" dirty="0">
                <a:latin typeface="Arial" charset="0"/>
              </a:rPr>
              <a:t>Internal/External</a:t>
            </a:r>
          </a:p>
          <a:p>
            <a:pPr marL="177463" indent="-177463">
              <a:buFont typeface="Arial" pitchFamily="34" charset="0"/>
              <a:buChar char="•"/>
              <a:defRPr/>
            </a:pPr>
            <a:r>
              <a:rPr lang="en-US" dirty="0">
                <a:latin typeface="Arial" charset="0"/>
              </a:rPr>
              <a:t>Trends</a:t>
            </a:r>
          </a:p>
          <a:p>
            <a:pPr marL="177463" indent="-177463">
              <a:buFont typeface="Arial" pitchFamily="34" charset="0"/>
              <a:buChar char="•"/>
              <a:defRPr/>
            </a:pPr>
            <a:r>
              <a:rPr lang="en-US" dirty="0">
                <a:latin typeface="Arial" charset="0"/>
              </a:rPr>
              <a:t>Competitors/Partners</a:t>
            </a:r>
          </a:p>
          <a:p>
            <a:pPr marL="177463" indent="-177463">
              <a:buFont typeface="Arial" pitchFamily="34" charset="0"/>
              <a:buChar char="•"/>
              <a:defRPr/>
            </a:pPr>
            <a:r>
              <a:rPr lang="en-US" dirty="0">
                <a:latin typeface="Arial" charset="0"/>
              </a:rPr>
              <a:t>Policy/advocacy</a:t>
            </a:r>
          </a:p>
          <a:p>
            <a:pPr marL="177463" indent="-177463">
              <a:buFont typeface="Arial" pitchFamily="34" charset="0"/>
              <a:buChar char="•"/>
              <a:defRPr/>
            </a:pPr>
            <a:r>
              <a:rPr lang="en-US" dirty="0">
                <a:latin typeface="Arial" charset="0"/>
              </a:rPr>
              <a:t>Parent agency strategy/restrictions</a:t>
            </a:r>
          </a:p>
          <a:p>
            <a:pPr marL="177463" indent="-177463">
              <a:buFont typeface="Arial" pitchFamily="34" charset="0"/>
              <a:buChar char="•"/>
              <a:defRPr/>
            </a:pPr>
            <a:r>
              <a:rPr lang="en-US" dirty="0">
                <a:latin typeface="Arial" charset="0"/>
              </a:rPr>
              <a:t>Public perception</a:t>
            </a:r>
          </a:p>
          <a:p>
            <a:pPr marL="177463" indent="-177463">
              <a:buFont typeface="Arial" pitchFamily="34" charset="0"/>
              <a:buChar char="•"/>
              <a:defRPr/>
            </a:pPr>
            <a:r>
              <a:rPr lang="en-US" dirty="0">
                <a:latin typeface="Arial" charset="0"/>
              </a:rPr>
              <a:t>Agency and Public readiness</a:t>
            </a:r>
          </a:p>
          <a:p>
            <a:endParaRPr lang="en-US" altLang="en-US" dirty="0">
              <a:latin typeface="Arial" charset="0"/>
            </a:endParaRPr>
          </a:p>
        </p:txBody>
      </p:sp>
    </p:spTree>
    <p:extLst>
      <p:ext uri="{BB962C8B-B14F-4D97-AF65-F5344CB8AC3E}">
        <p14:creationId xmlns:p14="http://schemas.microsoft.com/office/powerpoint/2010/main" val="221913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d722aa3826_0_611: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dirty="0"/>
          </a:p>
        </p:txBody>
      </p:sp>
      <p:sp>
        <p:nvSpPr>
          <p:cNvPr id="530" name="Google Shape;530;gd722aa3826_0_611: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6852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r>
              <a:rPr lang="en-US" dirty="0"/>
              <a:t>Accessibility is key on how the plan is accessible to folks</a:t>
            </a:r>
          </a:p>
          <a:p>
            <a:endParaRPr lang="en-US" dirty="0"/>
          </a:p>
          <a:p>
            <a:r>
              <a:rPr lang="en-US" b="1" dirty="0"/>
              <a:t>Core Elements: </a:t>
            </a:r>
            <a:endParaRPr lang="en-US" b="0" dirty="0"/>
          </a:p>
          <a:p>
            <a:r>
              <a:rPr lang="en-US" b="0" dirty="0"/>
              <a:t>Priorities, Goals, SMART Objectives</a:t>
            </a:r>
          </a:p>
          <a:p>
            <a:r>
              <a:rPr lang="en-US" b="0" dirty="0"/>
              <a:t>Key activities, benchmarks, assignments</a:t>
            </a:r>
          </a:p>
          <a:p>
            <a:endParaRPr lang="en-US" b="0" dirty="0"/>
          </a:p>
          <a:p>
            <a:r>
              <a:rPr lang="en-US" b="1" dirty="0"/>
              <a:t>Implementation Plans</a:t>
            </a:r>
          </a:p>
          <a:p>
            <a:r>
              <a:rPr lang="en-US" b="0" dirty="0"/>
              <a:t>Budget</a:t>
            </a:r>
          </a:p>
          <a:p>
            <a:r>
              <a:rPr lang="en-US" b="0" dirty="0"/>
              <a:t>Revenue</a:t>
            </a:r>
          </a:p>
          <a:p>
            <a:r>
              <a:rPr lang="en-US" b="0" dirty="0"/>
              <a:t>Annual Action Plans</a:t>
            </a:r>
          </a:p>
          <a:p>
            <a:r>
              <a:rPr lang="en-US" b="0" dirty="0"/>
              <a:t>Evaluation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52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42473dd131_0_6: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42473dd131_0_6:notes"/>
          <p:cNvSpPr txBox="1">
            <a:spLocks noGrp="1"/>
          </p:cNvSpPr>
          <p:nvPr>
            <p:ph type="body" idx="1"/>
          </p:nvPr>
        </p:nvSpPr>
        <p:spPr>
          <a:xfrm>
            <a:off x="698500" y="4409758"/>
            <a:ext cx="5588100" cy="4177800"/>
          </a:xfrm>
          <a:prstGeom prst="rect">
            <a:avLst/>
          </a:prstGeom>
        </p:spPr>
        <p:txBody>
          <a:bodyPr spcFirstLastPara="1" wrap="square" lIns="92950" tIns="46475" rIns="92950" bIns="46475" anchor="t" anchorCtr="0">
            <a:noAutofit/>
          </a:bodyPr>
          <a:lstStyle/>
          <a:p>
            <a:pPr marL="0" lvl="0" indent="0" algn="l" rtl="0">
              <a:spcBef>
                <a:spcPts val="0"/>
              </a:spcBef>
              <a:spcAft>
                <a:spcPts val="0"/>
              </a:spcAft>
              <a:buNone/>
            </a:pPr>
            <a:endParaRPr dirty="0"/>
          </a:p>
        </p:txBody>
      </p:sp>
      <p:sp>
        <p:nvSpPr>
          <p:cNvPr id="398" name="Google Shape;398;g142473dd131_0_6:notes"/>
          <p:cNvSpPr txBox="1">
            <a:spLocks noGrp="1"/>
          </p:cNvSpPr>
          <p:nvPr>
            <p:ph type="sldNum" idx="12"/>
          </p:nvPr>
        </p:nvSpPr>
        <p:spPr>
          <a:xfrm>
            <a:off x="3956551" y="8817904"/>
            <a:ext cx="3026700" cy="464100"/>
          </a:xfrm>
          <a:prstGeom prst="rect">
            <a:avLst/>
          </a:prstGeom>
        </p:spPr>
        <p:txBody>
          <a:bodyPr spcFirstLastPara="1" wrap="square" lIns="92950" tIns="46475" rIns="92950" bIns="464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dirty="0"/>
          </a:p>
        </p:txBody>
      </p:sp>
    </p:spTree>
    <p:extLst>
      <p:ext uri="{BB962C8B-B14F-4D97-AF65-F5344CB8AC3E}">
        <p14:creationId xmlns:p14="http://schemas.microsoft.com/office/powerpoint/2010/main" val="17085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r>
              <a:rPr lang="en-US" dirty="0"/>
              <a:t>A logic model is a road map that illustrates the shared relationship among the resources, activities, outputs, outcomes, and impact for your program.</a:t>
            </a:r>
          </a:p>
          <a:p>
            <a:r>
              <a:rPr lang="en-US" dirty="0"/>
              <a:t>It depicts the relationship between your program’s activities and its intended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220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Inputs</a:t>
            </a:r>
          </a:p>
          <a:p>
            <a:r>
              <a:rPr lang="en-US" b="0" dirty="0"/>
              <a:t>What resources do you have available? </a:t>
            </a:r>
          </a:p>
          <a:p>
            <a:r>
              <a:rPr lang="en-US" dirty="0"/>
              <a:t>Inputs are the resources that go into a program or intervention—what we invest. They include financial, personnel, and in-kind resources from any source. For example, inputs could include: Various funding sources for your program. Your partners. Staff time and technical assistance. </a:t>
            </a:r>
            <a:endParaRPr lang="en-US" b="0" dirty="0"/>
          </a:p>
          <a:p>
            <a:endParaRPr lang="en-US" b="0" dirty="0"/>
          </a:p>
          <a:p>
            <a:r>
              <a:rPr lang="en-US" b="1" dirty="0"/>
              <a:t>Activities</a:t>
            </a:r>
          </a:p>
          <a:p>
            <a:r>
              <a:rPr lang="en-US" b="0" dirty="0"/>
              <a:t>What programmatic activities are involved? What services are provided? What other actions are you taking as part of this effort?</a:t>
            </a:r>
          </a:p>
          <a:p>
            <a:r>
              <a:rPr lang="en-US" dirty="0"/>
              <a:t>Activities are events undertaken by the program or partners to produce desired outcomes—what we do. You could include a clear identification of “early” activities and “later” activities. Examples of activities include: Create a state-level partnership. Train health care partners and staff in clinical guidelines. Develop a community health communication campaign on signs and symptoms of stroke, and to call 9-1-1.</a:t>
            </a:r>
            <a:endParaRPr lang="en-US" b="0" dirty="0"/>
          </a:p>
          <a:p>
            <a:endParaRPr lang="en-US" b="0" dirty="0"/>
          </a:p>
          <a:p>
            <a:r>
              <a:rPr lang="en-US" b="1" dirty="0"/>
              <a:t>Outputs</a:t>
            </a:r>
          </a:p>
          <a:p>
            <a:r>
              <a:rPr lang="en-US" b="0" dirty="0"/>
              <a:t>What are the direct results of the program’s activities?</a:t>
            </a:r>
          </a:p>
          <a:p>
            <a:r>
              <a:rPr lang="en-US" dirty="0"/>
              <a:t>Outputs are the direct, tangible results of activities—what we get. These early work products often serve as documentation of progress. Examples include: State-level partnerships created. Health care professionals trained in clinical guidelines. Community health communication campaigns developed. </a:t>
            </a:r>
          </a:p>
          <a:p>
            <a:endParaRPr lang="en-US" b="0" dirty="0"/>
          </a:p>
          <a:p>
            <a:r>
              <a:rPr lang="en-US" b="1" dirty="0"/>
              <a:t>Outcomes</a:t>
            </a:r>
          </a:p>
          <a:p>
            <a:r>
              <a:rPr lang="en-US" b="0" dirty="0"/>
              <a:t>What direct benefits of the program? What are the desired results?</a:t>
            </a:r>
          </a:p>
          <a:p>
            <a:r>
              <a:rPr lang="en-US" dirty="0"/>
              <a:t>Outcomes are the desired results of the program—what we achieve. Describing outcomes as short, intermediate, or long term depends on the objective, the length of the program, and expectations of the program or intervention. What is identified as a long-term outcome for one program could be an intermediate outcome for another. </a:t>
            </a:r>
            <a:endParaRPr lang="en-US" b="0" dirty="0"/>
          </a:p>
          <a:p>
            <a:endParaRPr lang="en-US" b="0" dirty="0"/>
          </a:p>
          <a:p>
            <a:r>
              <a:rPr lang="en-US" b="1" dirty="0"/>
              <a:t>Short-term outcomes </a:t>
            </a:r>
            <a:r>
              <a:rPr lang="en-US" dirty="0"/>
              <a:t>are the immediate effects of the program or intervention activities. They often focus on the knowledge and attitudes of the intended audience. </a:t>
            </a:r>
          </a:p>
          <a:p>
            <a:r>
              <a:rPr lang="en-US" b="1" dirty="0"/>
              <a:t>Intermediate outcomes </a:t>
            </a:r>
            <a:r>
              <a:rPr lang="en-US" dirty="0"/>
              <a:t>are behavior, normative, and policy changes. </a:t>
            </a:r>
          </a:p>
          <a:p>
            <a:r>
              <a:rPr lang="en-US" b="1" dirty="0"/>
              <a:t>Long-term outcomes </a:t>
            </a:r>
            <a:r>
              <a:rPr lang="en-US" dirty="0"/>
              <a:t>refer to the desired results of the program and can take years to accomplish. </a:t>
            </a:r>
          </a:p>
          <a:p>
            <a:endParaRPr lang="en-US" b="0" dirty="0"/>
          </a:p>
          <a:p>
            <a:r>
              <a:rPr lang="en-US" b="1" dirty="0"/>
              <a:t>Impact</a:t>
            </a:r>
          </a:p>
          <a:p>
            <a:r>
              <a:rPr lang="en-US" b="1" dirty="0"/>
              <a:t>Impacts</a:t>
            </a:r>
            <a:r>
              <a:rPr lang="en-US" dirty="0"/>
              <a:t> refer to the ultimate impacts of the program. They could be achieved in a year or take 10 or more years to achieve. These may or may not be reflected in the logic model, depending on the purpose and audience of the logic model. A logic model that portrays an HDSP intervention may show expected long-term outcomes, such as a state-level system change, and impact, such as a population-wide reduction in death rate. Examples of impacts include: Decrease in the rate of death due to heart disease. Eliminate disparities in treatment for stroke between general and priority populations. </a:t>
            </a:r>
          </a:p>
          <a:p>
            <a:endParaRPr lang="en-US" dirty="0"/>
          </a:p>
          <a:p>
            <a:r>
              <a:rPr lang="en-US" b="1" dirty="0"/>
              <a:t>Assumptions</a:t>
            </a:r>
          </a:p>
          <a:p>
            <a:r>
              <a:rPr lang="en-US" dirty="0"/>
              <a:t>Assumptions are the beliefs we have about the program or intervention and the resources involved. Assumptions include the way we think the program will work—the "theory" we have used to develop the program or intervention. (See the subsequent section on Theories of Change.) Assumptions are based on research, best practices, past experience and common sense. The decisions we make about implementing a program or intervention are often based on our assumptions</a:t>
            </a:r>
          </a:p>
          <a:p>
            <a:endParaRPr lang="en-US" b="1" dirty="0"/>
          </a:p>
          <a:p>
            <a:r>
              <a:rPr lang="en-US" b="1" dirty="0"/>
              <a:t>Contextual Factors</a:t>
            </a:r>
          </a:p>
          <a:p>
            <a:r>
              <a:rPr lang="en-US" dirty="0"/>
              <a:t>Contextual Factors describe the environment in which the program exists and external factors that interact with and influence the program or intervention. These factors may influence implementation, participation, and the achievement of outcomes. Contextual factors are the conditions over which we have little or no control that affect success. </a:t>
            </a:r>
          </a:p>
          <a:p>
            <a:endParaRPr lang="en-US" b="1" dirty="0"/>
          </a:p>
          <a:p>
            <a:r>
              <a:rPr lang="en-US" b="1" dirty="0"/>
              <a:t>https://www.cdc.gov/dhdsp/docs/logic_model.pdf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D2564C6-7595-44F9-BA68-768991BDC96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3811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Inputs</a:t>
            </a:r>
          </a:p>
          <a:p>
            <a:r>
              <a:rPr lang="en-US" b="0" dirty="0"/>
              <a:t>What resources do you have available? </a:t>
            </a:r>
          </a:p>
          <a:p>
            <a:r>
              <a:rPr lang="en-US" dirty="0"/>
              <a:t>Inputs are the resources that go into a program or intervention—what we invest. They include financial, personnel, and in-kind resources from any source. For example, inputs could include: Various funding sources for your program. Your partners. Staff time and technical assistance. </a:t>
            </a:r>
            <a:endParaRPr lang="en-US" b="0" dirty="0"/>
          </a:p>
          <a:p>
            <a:endParaRPr lang="en-US" b="0" dirty="0"/>
          </a:p>
          <a:p>
            <a:r>
              <a:rPr lang="en-US" b="1" dirty="0"/>
              <a:t>Activities</a:t>
            </a:r>
          </a:p>
          <a:p>
            <a:r>
              <a:rPr lang="en-US" b="0" dirty="0"/>
              <a:t>What programmatic activities are involved? What services are provided? What other actions are you taking as part of this effort?</a:t>
            </a:r>
          </a:p>
          <a:p>
            <a:r>
              <a:rPr lang="en-US" dirty="0"/>
              <a:t>Activities are events undertaken by the program or partners to produce desired outcomes—what we do. You could include a clear identification of “early” activities and “later” activities. Examples of activities include: Create a state-level partnership. Train health care partners and staff in clinical guidelines. Develop a community health communication campaign on signs and symptoms of stroke, and to call 9-1-1.</a:t>
            </a:r>
            <a:endParaRPr lang="en-US" b="0" dirty="0"/>
          </a:p>
          <a:p>
            <a:endParaRPr lang="en-US" b="0" dirty="0"/>
          </a:p>
          <a:p>
            <a:r>
              <a:rPr lang="en-US" b="1" dirty="0"/>
              <a:t>Outputs</a:t>
            </a:r>
          </a:p>
          <a:p>
            <a:r>
              <a:rPr lang="en-US" b="0" dirty="0"/>
              <a:t>What are the direct results of the program’s activities?</a:t>
            </a:r>
          </a:p>
          <a:p>
            <a:r>
              <a:rPr lang="en-US" dirty="0"/>
              <a:t>Outputs are the direct, tangible results of activities—what we get. These early work products often serve as documentation of progress. Examples include: State-level partnerships created. Health care professionals trained in clinical guidelines. Community health communication campaigns developed. </a:t>
            </a:r>
          </a:p>
          <a:p>
            <a:endParaRPr lang="en-US" b="0" dirty="0"/>
          </a:p>
          <a:p>
            <a:r>
              <a:rPr lang="en-US" b="1" dirty="0"/>
              <a:t>Outcomes</a:t>
            </a:r>
          </a:p>
          <a:p>
            <a:r>
              <a:rPr lang="en-US" b="0" dirty="0"/>
              <a:t>What direct benefits of the program? What are the desired results?</a:t>
            </a:r>
          </a:p>
          <a:p>
            <a:r>
              <a:rPr lang="en-US" dirty="0"/>
              <a:t>Outcomes are the desired results of the program—what we achieve. Describing outcomes as short, intermediate, or long term depends on the objective, the length of the program, and expectations of the program or intervention. What is identified as a long-term outcome for one program could be an intermediate outcome for another. </a:t>
            </a:r>
            <a:endParaRPr lang="en-US" b="0" dirty="0"/>
          </a:p>
          <a:p>
            <a:endParaRPr lang="en-US" b="0" dirty="0"/>
          </a:p>
          <a:p>
            <a:r>
              <a:rPr lang="en-US" b="1" dirty="0"/>
              <a:t>Short-term outcomes </a:t>
            </a:r>
            <a:r>
              <a:rPr lang="en-US" dirty="0"/>
              <a:t>are the immediate effects of the program or intervention activities. They often focus on the knowledge and attitudes of the intended audience. </a:t>
            </a:r>
          </a:p>
          <a:p>
            <a:r>
              <a:rPr lang="en-US" b="1" dirty="0"/>
              <a:t>Intermediate outcomes </a:t>
            </a:r>
            <a:r>
              <a:rPr lang="en-US" dirty="0"/>
              <a:t>are behavior, normative, and policy changes. </a:t>
            </a:r>
          </a:p>
          <a:p>
            <a:r>
              <a:rPr lang="en-US" b="1" dirty="0"/>
              <a:t>Long-term outcomes </a:t>
            </a:r>
            <a:r>
              <a:rPr lang="en-US" dirty="0"/>
              <a:t>refer to the desired results of the program and can take years to accomplish. </a:t>
            </a:r>
          </a:p>
          <a:p>
            <a:endParaRPr lang="en-US" b="0" dirty="0"/>
          </a:p>
          <a:p>
            <a:r>
              <a:rPr lang="en-US" b="1" dirty="0"/>
              <a:t>Impact</a:t>
            </a:r>
          </a:p>
          <a:p>
            <a:r>
              <a:rPr lang="en-US" b="1" dirty="0"/>
              <a:t>Impacts</a:t>
            </a:r>
            <a:r>
              <a:rPr lang="en-US" dirty="0"/>
              <a:t> refer to the ultimate impacts of the program. They could be achieved in a year or take 10 or more years to achieve. These may or may not be reflected in the logic model, depending on the purpose and audience of the logic model. A logic model that portrays an HDSP intervention may show expected long-term outcomes, such as a state-level system change, and impact, such as a population-wide reduction in death rate. Examples of impacts include: Decrease in the rate of death due to heart disease. Eliminate disparities in treatment for stroke between general and priority populations. </a:t>
            </a:r>
          </a:p>
          <a:p>
            <a:endParaRPr lang="en-US" dirty="0"/>
          </a:p>
          <a:p>
            <a:r>
              <a:rPr lang="en-US" b="1" dirty="0"/>
              <a:t>Assumptions</a:t>
            </a:r>
          </a:p>
          <a:p>
            <a:r>
              <a:rPr lang="en-US" dirty="0"/>
              <a:t>Assumptions are the beliefs we have about the program or intervention and the resources involved. Assumptions include the way we think the program will work—the "theory" we have used to develop the program or intervention. (See the subsequent section on Theories of Change.) Assumptions are based on research, best practices, past experience and common sense. The decisions we make about implementing a program or intervention are often based on our assumptions</a:t>
            </a:r>
          </a:p>
          <a:p>
            <a:endParaRPr lang="en-US" b="1" dirty="0"/>
          </a:p>
          <a:p>
            <a:r>
              <a:rPr lang="en-US" b="1" dirty="0"/>
              <a:t>Contextual Factors</a:t>
            </a:r>
          </a:p>
          <a:p>
            <a:r>
              <a:rPr lang="en-US" dirty="0"/>
              <a:t>Contextual Factors describe the environment in which the program exists and external factors that interact with and influence the program or intervention. These factors may influence implementation, participation, and the achievement of outcomes. Contextual factors are the conditions over which we have little or no control that affect success. </a:t>
            </a:r>
          </a:p>
          <a:p>
            <a:endParaRPr lang="en-US" b="1" dirty="0"/>
          </a:p>
          <a:p>
            <a:r>
              <a:rPr lang="en-US" b="1" dirty="0"/>
              <a:t>https://www.cdc.gov/dhdsp/docs/logic_model.pdf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D2564C6-7595-44F9-BA68-768991BDC96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96182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810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701040" y="4473893"/>
            <a:ext cx="5608320" cy="3660457"/>
          </a:xfrm>
          <a:prstGeom prst="rect">
            <a:avLst/>
          </a:prstGeom>
        </p:spPr>
        <p:txBody>
          <a:bodyPr spcFirstLastPara="1" wrap="square" lIns="93158" tIns="46567" rIns="93158" bIns="46567" anchor="t" anchorCtr="0">
            <a:noAutofit/>
          </a:bodyPr>
          <a:lstStyle/>
          <a:p>
            <a:endParaRPr dirty="0"/>
          </a:p>
        </p:txBody>
      </p:sp>
      <p:sp>
        <p:nvSpPr>
          <p:cNvPr id="201" name="Google Shape;201;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717550" y="1162050"/>
            <a:ext cx="5575300" cy="3136900"/>
          </a:xfrm>
          <a:ln/>
        </p:spPr>
      </p:sp>
      <p:sp>
        <p:nvSpPr>
          <p:cNvPr id="17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237681-5002-554A-A375-B55C309339B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745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a:bodyPr>
          <a:lstStyle/>
          <a:p>
            <a:pPr indent="652073" defTabSz="347230"/>
            <a:r>
              <a:rPr lang="en-US" dirty="0">
                <a:latin typeface="Georgia" pitchFamily="18" charset="0"/>
              </a:rPr>
              <a:t>Create shared Vision</a:t>
            </a:r>
          </a:p>
          <a:p>
            <a:pPr indent="652073" defTabSz="347230"/>
            <a:r>
              <a:rPr lang="en-US" dirty="0">
                <a:latin typeface="Georgia" pitchFamily="18" charset="0"/>
              </a:rPr>
              <a:t>Define organization’s purpose </a:t>
            </a:r>
          </a:p>
          <a:p>
            <a:pPr indent="652073" defTabSz="347230"/>
            <a:r>
              <a:rPr lang="en-US" dirty="0">
                <a:latin typeface="Georgia" pitchFamily="18" charset="0"/>
              </a:rPr>
              <a:t>Establish realistic goals and objective</a:t>
            </a:r>
          </a:p>
          <a:p>
            <a:pPr indent="652073" defTabSz="347230"/>
            <a:r>
              <a:rPr lang="en-US" dirty="0">
                <a:latin typeface="Georgia" pitchFamily="18" charset="0"/>
              </a:rPr>
              <a:t>Create  sense of ownership </a:t>
            </a:r>
          </a:p>
          <a:p>
            <a:pPr indent="652073" defTabSz="347230"/>
            <a:r>
              <a:rPr lang="en-US" dirty="0">
                <a:latin typeface="Georgia" pitchFamily="18" charset="0"/>
              </a:rPr>
              <a:t>Ensure effective use of all resources</a:t>
            </a:r>
          </a:p>
          <a:p>
            <a:pPr indent="645552"/>
            <a:r>
              <a:rPr lang="en-US" dirty="0">
                <a:latin typeface="Georgia" pitchFamily="18" charset="0"/>
              </a:rPr>
              <a:t>Build a consensus </a:t>
            </a:r>
          </a:p>
          <a:p>
            <a:pPr indent="645552"/>
            <a:r>
              <a:rPr lang="en-US" dirty="0">
                <a:latin typeface="Georgia" pitchFamily="18" charset="0"/>
              </a:rPr>
              <a:t>Bridge staff and board of directors</a:t>
            </a:r>
          </a:p>
          <a:p>
            <a:pPr indent="645552"/>
            <a:r>
              <a:rPr lang="en-US" dirty="0">
                <a:latin typeface="Georgia" pitchFamily="18" charset="0"/>
              </a:rPr>
              <a:t>Solve major problems</a:t>
            </a:r>
          </a:p>
          <a:p>
            <a:endParaRPr lang="en-US" dirty="0"/>
          </a:p>
          <a:p>
            <a:endParaRPr lang="en-US" dirty="0"/>
          </a:p>
          <a:p>
            <a:r>
              <a:rPr lang="en-US" u="sng" dirty="0"/>
              <a:t>Readiness</a:t>
            </a:r>
          </a:p>
          <a:p>
            <a:r>
              <a:rPr lang="en-US" dirty="0"/>
              <a:t>Why are we planning?</a:t>
            </a:r>
          </a:p>
          <a:p>
            <a:r>
              <a:rPr lang="en-US" dirty="0"/>
              <a:t>Identify specific issues to be addressed</a:t>
            </a:r>
          </a:p>
          <a:p>
            <a:r>
              <a:rPr lang="en-US" dirty="0"/>
              <a:t>Clarify roles in the process</a:t>
            </a:r>
          </a:p>
          <a:p>
            <a:r>
              <a:rPr lang="en-US" dirty="0"/>
              <a:t>Create a task force</a:t>
            </a:r>
          </a:p>
          <a:p>
            <a:r>
              <a:rPr lang="en-US" dirty="0"/>
              <a:t>Assess the current situation</a:t>
            </a:r>
          </a:p>
          <a:p>
            <a:r>
              <a:rPr lang="en-US" dirty="0"/>
              <a:t>Develop an information gathering plan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0154B1-1C10-4117-9F19-5CBE9B88C10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Exercise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When was the last strategic decisions you made?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What was the last organizational strategy you made?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Who made that decision? Who was not in the room making the decision?</a:t>
            </a:r>
          </a:p>
          <a:p>
            <a:r>
              <a:rPr lang="en-US" dirty="0"/>
              <a:t>Strategic decisions are decisions that incorporate many factors such as:</a:t>
            </a:r>
          </a:p>
          <a:p>
            <a:pPr lvl="1"/>
            <a:r>
              <a:rPr lang="en-US" dirty="0"/>
              <a:t>The environment in which the organization operates</a:t>
            </a:r>
          </a:p>
          <a:p>
            <a:pPr lvl="1"/>
            <a:r>
              <a:rPr lang="en-US" dirty="0"/>
              <a:t>Organizational resources</a:t>
            </a:r>
          </a:p>
          <a:p>
            <a:pPr lvl="1"/>
            <a:r>
              <a:rPr lang="en-US" dirty="0"/>
              <a:t>Staff</a:t>
            </a:r>
          </a:p>
          <a:p>
            <a:pPr lvl="1"/>
            <a:r>
              <a:rPr lang="en-US" dirty="0"/>
              <a:t>The relationship between staff and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464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Exercise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When was the last strategic decisions you made?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What was the last organizational strategy you made?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44444"/>
                </a:solidFill>
                <a:effectLst/>
                <a:latin typeface="Open Sans" panose="020B0606030504020204" pitchFamily="34" charset="0"/>
              </a:rPr>
              <a:t>Who made that decision? Who was not in the room making the decision?</a:t>
            </a:r>
          </a:p>
          <a:p>
            <a:r>
              <a:rPr lang="en-US" dirty="0"/>
              <a:t>Strategic decisions are decisions that incorporate many factors such as:</a:t>
            </a:r>
          </a:p>
          <a:p>
            <a:pPr lvl="1"/>
            <a:r>
              <a:rPr lang="en-US" dirty="0"/>
              <a:t>The environment in which the organization operates</a:t>
            </a:r>
          </a:p>
          <a:p>
            <a:pPr lvl="1"/>
            <a:r>
              <a:rPr lang="en-US" dirty="0"/>
              <a:t>Organizational resources</a:t>
            </a:r>
          </a:p>
          <a:p>
            <a:pPr lvl="1"/>
            <a:r>
              <a:rPr lang="en-US" dirty="0"/>
              <a:t>Staff</a:t>
            </a:r>
          </a:p>
          <a:p>
            <a:pPr lvl="1"/>
            <a:r>
              <a:rPr lang="en-US" dirty="0"/>
              <a:t>The relationship between staff and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a:p>
            <a:pPr marL="0" lvl="0" indent="0" algn="l" rtl="0">
              <a:lnSpc>
                <a:spcPct val="100000"/>
              </a:lnSpc>
              <a:spcBef>
                <a:spcPts val="0"/>
              </a:spcBef>
              <a:spcAft>
                <a:spcPts val="0"/>
              </a:spcAft>
              <a:buSzPts val="1400"/>
              <a:buNone/>
            </a:pPr>
            <a:endParaRPr dirty="0"/>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242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d722aa3826_0_657: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This is about thinking forward and going to the future, focused on where you want to be. </a:t>
            </a:r>
          </a:p>
          <a:p>
            <a:r>
              <a:rPr lang="en-US" dirty="0"/>
              <a:t>Strategic decisions are decisions that incorporate many factors such as:</a:t>
            </a:r>
          </a:p>
          <a:p>
            <a:pPr lvl="1"/>
            <a:r>
              <a:rPr lang="en-US" dirty="0"/>
              <a:t>The environment in which the organization operates</a:t>
            </a:r>
          </a:p>
          <a:p>
            <a:pPr lvl="1"/>
            <a:r>
              <a:rPr lang="en-US" dirty="0"/>
              <a:t>Organizational resources</a:t>
            </a:r>
          </a:p>
          <a:p>
            <a:pPr lvl="1"/>
            <a:r>
              <a:rPr lang="en-US" dirty="0"/>
              <a:t>Staff</a:t>
            </a:r>
          </a:p>
          <a:p>
            <a:pPr lvl="1"/>
            <a:r>
              <a:rPr lang="en-US" dirty="0"/>
              <a:t>The relationship between staff and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Strategic decisions are different from administrative and operational decisions. Administrative decisions are routine decisions which help or rather facilitate strategic decisions or operational decisions. Operational decisions are technical decisions which help execution of strategic decisions. To reduce cost is a strategic decision which is achieved through operational decision of reducing the number of employees and how we carry out these reductions will be administrative decision.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44444"/>
              </a:solidFill>
              <a:effectLst/>
              <a:latin typeface="Open Sans" panose="020B0606030504020204" pitchFamily="34" charset="0"/>
            </a:endParaRPr>
          </a:p>
        </p:txBody>
      </p:sp>
      <p:sp>
        <p:nvSpPr>
          <p:cNvPr id="544" name="Google Shape;544;gd722aa3826_0_657:notes"/>
          <p:cNvSpPr>
            <a:spLocks noGrp="1" noRot="1" noChangeAspect="1"/>
          </p:cNvSpPr>
          <p:nvPr>
            <p:ph type="sldImg" idx="2"/>
          </p:nvPr>
        </p:nvSpPr>
        <p:spPr>
          <a:xfrm>
            <a:off x="398463" y="695325"/>
            <a:ext cx="6188075" cy="3481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959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500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861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060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26594"/>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3.1 Sec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9B09F1-B039-5E43-884A-B78E641FDB97}"/>
              </a:ext>
            </a:extLst>
          </p:cNvPr>
          <p:cNvSpPr/>
          <p:nvPr userDrawn="1"/>
        </p:nvSpPr>
        <p:spPr>
          <a:xfrm>
            <a:off x="0" y="1"/>
            <a:ext cx="12192000" cy="6179419"/>
          </a:xfrm>
          <a:prstGeom prst="rect">
            <a:avLst/>
          </a:prstGeom>
          <a:solidFill>
            <a:srgbClr val="1A6E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914400" y="367630"/>
            <a:ext cx="10363200" cy="759834"/>
          </a:xfrm>
        </p:spPr>
        <p:txBody>
          <a:bodyPr anchor="b">
            <a:normAutofit/>
          </a:bodyPr>
          <a:lstStyle>
            <a:lvl1pPr algn="l">
              <a:defRPr sz="3600" baseline="0">
                <a:solidFill>
                  <a:schemeClr val="bg1"/>
                </a:solidFill>
              </a:defRPr>
            </a:lvl1pPr>
          </a:lstStyle>
          <a:p>
            <a:r>
              <a:rPr lang="en-US"/>
              <a:t>SECOND HEADER</a:t>
            </a:r>
          </a:p>
        </p:txBody>
      </p:sp>
    </p:spTree>
    <p:extLst>
      <p:ext uri="{BB962C8B-B14F-4D97-AF65-F5344CB8AC3E}">
        <p14:creationId xmlns:p14="http://schemas.microsoft.com/office/powerpoint/2010/main" val="7145938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0 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52551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9B09F1-B039-5E43-884A-B78E641FDB97}"/>
              </a:ext>
            </a:extLst>
          </p:cNvPr>
          <p:cNvSpPr/>
          <p:nvPr userDrawn="1"/>
        </p:nvSpPr>
        <p:spPr>
          <a:xfrm>
            <a:off x="0" y="1"/>
            <a:ext cx="12192000" cy="61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itle 1">
            <a:extLst>
              <a:ext uri="{FF2B5EF4-FFF2-40B4-BE49-F238E27FC236}">
                <a16:creationId xmlns:a16="http://schemas.microsoft.com/office/drawing/2014/main" id="{3B5380EE-EA1A-4144-82A8-C601A14004C1}"/>
              </a:ext>
            </a:extLst>
          </p:cNvPr>
          <p:cNvSpPr>
            <a:spLocks noGrp="1"/>
          </p:cNvSpPr>
          <p:nvPr>
            <p:ph type="ctrTitle" hasCustomPrompt="1"/>
          </p:nvPr>
        </p:nvSpPr>
        <p:spPr>
          <a:xfrm>
            <a:off x="914400" y="2353457"/>
            <a:ext cx="10363200" cy="1156506"/>
          </a:xfrm>
        </p:spPr>
        <p:txBody>
          <a:bodyPr anchor="b">
            <a:normAutofit/>
          </a:bodyPr>
          <a:lstStyle>
            <a:lvl1pPr algn="l">
              <a:defRPr sz="3600">
                <a:solidFill>
                  <a:srgbClr val="323842"/>
                </a:solidFill>
              </a:defRPr>
            </a:lvl1pPr>
          </a:lstStyle>
          <a:p>
            <a:r>
              <a:rPr lang="en-US"/>
              <a:t>SECTION HEADER</a:t>
            </a:r>
          </a:p>
        </p:txBody>
      </p:sp>
      <p:sp>
        <p:nvSpPr>
          <p:cNvPr id="11" name="Subtitle 2">
            <a:extLst>
              <a:ext uri="{FF2B5EF4-FFF2-40B4-BE49-F238E27FC236}">
                <a16:creationId xmlns:a16="http://schemas.microsoft.com/office/drawing/2014/main" id="{E21BD57E-D336-664D-8A78-52659F759353}"/>
              </a:ext>
            </a:extLst>
          </p:cNvPr>
          <p:cNvSpPr>
            <a:spLocks noGrp="1"/>
          </p:cNvSpPr>
          <p:nvPr>
            <p:ph type="subTitle" idx="1" hasCustomPrompt="1"/>
          </p:nvPr>
        </p:nvSpPr>
        <p:spPr>
          <a:xfrm>
            <a:off x="914400" y="3811075"/>
            <a:ext cx="10439400" cy="1655762"/>
          </a:xfrm>
        </p:spPr>
        <p:txBody>
          <a:bodyPr>
            <a:normAutofit/>
          </a:bodyPr>
          <a:lstStyle>
            <a:lvl1pPr marL="0" indent="0" algn="l">
              <a:buNone/>
              <a:defRPr sz="2000">
                <a:solidFill>
                  <a:srgbClr val="3238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subtitle here</a:t>
            </a:r>
          </a:p>
        </p:txBody>
      </p:sp>
      <p:sp>
        <p:nvSpPr>
          <p:cNvPr id="12" name="Straight Connector 50">
            <a:extLst>
              <a:ext uri="{FF2B5EF4-FFF2-40B4-BE49-F238E27FC236}">
                <a16:creationId xmlns:a16="http://schemas.microsoft.com/office/drawing/2014/main" id="{EA7B5C1E-7B80-5A45-9F21-FAB47302B8CD}"/>
              </a:ext>
            </a:extLst>
          </p:cNvPr>
          <p:cNvSpPr/>
          <p:nvPr userDrawn="1"/>
        </p:nvSpPr>
        <p:spPr>
          <a:xfrm>
            <a:off x="914401" y="3602038"/>
            <a:ext cx="4365628" cy="0"/>
          </a:xfrm>
          <a:prstGeom prst="line">
            <a:avLst/>
          </a:prstGeom>
          <a:ln w="127000">
            <a:solidFill>
              <a:srgbClr val="32384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dirty="0"/>
          </a:p>
        </p:txBody>
      </p:sp>
    </p:spTree>
    <p:extLst>
      <p:ext uri="{BB962C8B-B14F-4D97-AF65-F5344CB8AC3E}">
        <p14:creationId xmlns:p14="http://schemas.microsoft.com/office/powerpoint/2010/main" val="429280993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0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9B09F1-B039-5E43-884A-B78E641FDB97}"/>
              </a:ext>
            </a:extLst>
          </p:cNvPr>
          <p:cNvSpPr/>
          <p:nvPr userDrawn="1"/>
        </p:nvSpPr>
        <p:spPr>
          <a:xfrm>
            <a:off x="0" y="1"/>
            <a:ext cx="12192000" cy="619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itle 1">
            <a:extLst>
              <a:ext uri="{FF2B5EF4-FFF2-40B4-BE49-F238E27FC236}">
                <a16:creationId xmlns:a16="http://schemas.microsoft.com/office/drawing/2014/main" id="{3B5380EE-EA1A-4144-82A8-C601A14004C1}"/>
              </a:ext>
            </a:extLst>
          </p:cNvPr>
          <p:cNvSpPr>
            <a:spLocks noGrp="1"/>
          </p:cNvSpPr>
          <p:nvPr>
            <p:ph type="ctrTitle" hasCustomPrompt="1"/>
          </p:nvPr>
        </p:nvSpPr>
        <p:spPr>
          <a:xfrm>
            <a:off x="914400" y="390617"/>
            <a:ext cx="10363200" cy="802274"/>
          </a:xfrm>
        </p:spPr>
        <p:txBody>
          <a:bodyPr anchor="b">
            <a:normAutofit/>
          </a:bodyPr>
          <a:lstStyle>
            <a:lvl1pPr algn="l">
              <a:defRPr sz="3600">
                <a:solidFill>
                  <a:srgbClr val="323842"/>
                </a:solidFill>
              </a:defRPr>
            </a:lvl1pPr>
          </a:lstStyle>
          <a:p>
            <a:r>
              <a:rPr lang="en-US"/>
              <a:t>SECTION HEADER</a:t>
            </a:r>
          </a:p>
        </p:txBody>
      </p:sp>
    </p:spTree>
    <p:extLst>
      <p:ext uri="{BB962C8B-B14F-4D97-AF65-F5344CB8AC3E}">
        <p14:creationId xmlns:p14="http://schemas.microsoft.com/office/powerpoint/2010/main" val="668410114"/>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3 Content Half +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7"/>
            <a:ext cx="10515600" cy="1325563"/>
          </a:xfrm>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t">
            <a:normAutofit/>
          </a:bodyPr>
          <a:lstStyle>
            <a:lvl1pPr marL="0" indent="0">
              <a:buNone/>
              <a:defRPr sz="2000" b="1" i="0">
                <a:solidFill>
                  <a:srgbClr val="1A6EB7"/>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t">
            <a:normAutofit/>
          </a:bodyPr>
          <a:lstStyle>
            <a:lvl1pPr marL="0" indent="0">
              <a:buNone/>
              <a:defRPr sz="2000" b="1" i="0">
                <a:solidFill>
                  <a:srgbClr val="1A6EB7"/>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80544"/>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0 Chart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1"/>
            <a:ext cx="10512424" cy="859573"/>
          </a:xfrm>
        </p:spPr>
        <p:txBody>
          <a:bodyPr anchor="t">
            <a:normAutofit/>
          </a:bodyPr>
          <a:lstStyle>
            <a:lvl1pPr>
              <a:defRPr sz="3000"/>
            </a:lvl1pPr>
          </a:lstStyle>
          <a:p>
            <a:r>
              <a:rPr lang="en-US"/>
              <a:t>CLICK TO EDIT MASTER TITLE STYLE</a:t>
            </a:r>
          </a:p>
        </p:txBody>
      </p:sp>
      <p:sp>
        <p:nvSpPr>
          <p:cNvPr id="3" name="Content Placeholder 2"/>
          <p:cNvSpPr>
            <a:spLocks noGrp="1"/>
          </p:cNvSpPr>
          <p:nvPr>
            <p:ph idx="1" hasCustomPrompt="1"/>
          </p:nvPr>
        </p:nvSpPr>
        <p:spPr>
          <a:xfrm>
            <a:off x="838200" y="1650380"/>
            <a:ext cx="10512424" cy="4207455"/>
          </a:xfrm>
        </p:spPr>
        <p:txBody>
          <a:bodyPr>
            <a:normAutofit/>
          </a:bodyPr>
          <a:lstStyle>
            <a:lvl1pPr marL="0" indent="0">
              <a:buNone/>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z="2000"/>
              <a:t>Add Chart or Photo</a:t>
            </a:r>
            <a:endParaRPr lang="en-US"/>
          </a:p>
        </p:txBody>
      </p:sp>
    </p:spTree>
    <p:extLst>
      <p:ext uri="{BB962C8B-B14F-4D97-AF65-F5344CB8AC3E}">
        <p14:creationId xmlns:p14="http://schemas.microsoft.com/office/powerpoint/2010/main" val="152744707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0 Pictur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6096001" y="-100361"/>
            <a:ext cx="6095999" cy="627813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838201" y="457200"/>
            <a:ext cx="4796881" cy="1600200"/>
          </a:xfrm>
        </p:spPr>
        <p:txBody>
          <a:bodyPr anchor="t">
            <a:normAutofit/>
          </a:bodyPr>
          <a:lstStyle>
            <a:lvl1pPr>
              <a:defRPr sz="3000"/>
            </a:lvl1pPr>
          </a:lstStyle>
          <a:p>
            <a:r>
              <a:rPr lang="en-US"/>
              <a:t>CLICK TO EDIT MASTER TITLE STYLE</a:t>
            </a:r>
          </a:p>
        </p:txBody>
      </p:sp>
      <p:sp>
        <p:nvSpPr>
          <p:cNvPr id="4" name="Text Placeholder 3"/>
          <p:cNvSpPr>
            <a:spLocks noGrp="1"/>
          </p:cNvSpPr>
          <p:nvPr>
            <p:ph type="body" sz="half" idx="2"/>
          </p:nvPr>
        </p:nvSpPr>
        <p:spPr>
          <a:xfrm>
            <a:off x="839788" y="2057400"/>
            <a:ext cx="479529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7495867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7403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1 Picture Yell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D824C-11E2-1841-A92E-EEEBE3ED874C}"/>
              </a:ext>
            </a:extLst>
          </p:cNvPr>
          <p:cNvSpPr/>
          <p:nvPr userDrawn="1"/>
        </p:nvSpPr>
        <p:spPr>
          <a:xfrm>
            <a:off x="-1" y="0"/>
            <a:ext cx="6095999" cy="6177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noChangeAspect="1"/>
          </p:cNvSpPr>
          <p:nvPr>
            <p:ph type="pic" idx="1"/>
          </p:nvPr>
        </p:nvSpPr>
        <p:spPr>
          <a:xfrm>
            <a:off x="6096001" y="0"/>
            <a:ext cx="6095999" cy="617777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387905" y="457200"/>
            <a:ext cx="5247177" cy="1600200"/>
          </a:xfrm>
        </p:spPr>
        <p:txBody>
          <a:bodyPr anchor="t">
            <a:normAutofit/>
          </a:bodyPr>
          <a:lstStyle>
            <a:lvl1pPr>
              <a:defRPr sz="3000"/>
            </a:lvl1pPr>
          </a:lstStyle>
          <a:p>
            <a:r>
              <a:rPr lang="en-US"/>
              <a:t>CLICK TO EDIT MASTER TITLE STYLE</a:t>
            </a:r>
          </a:p>
        </p:txBody>
      </p:sp>
      <p:sp>
        <p:nvSpPr>
          <p:cNvPr id="4" name="Text Placeholder 3"/>
          <p:cNvSpPr>
            <a:spLocks noGrp="1"/>
          </p:cNvSpPr>
          <p:nvPr>
            <p:ph type="body" sz="half" idx="2"/>
          </p:nvPr>
        </p:nvSpPr>
        <p:spPr>
          <a:xfrm>
            <a:off x="389641" y="2057400"/>
            <a:ext cx="524544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Straight Connector 50">
            <a:extLst>
              <a:ext uri="{FF2B5EF4-FFF2-40B4-BE49-F238E27FC236}">
                <a16:creationId xmlns:a16="http://schemas.microsoft.com/office/drawing/2014/main" id="{E7E9C943-C4B0-DD43-B8EE-8287141D4E5B}"/>
              </a:ext>
            </a:extLst>
          </p:cNvPr>
          <p:cNvSpPr/>
          <p:nvPr userDrawn="1"/>
        </p:nvSpPr>
        <p:spPr>
          <a:xfrm>
            <a:off x="823331" y="1887097"/>
            <a:ext cx="4365628" cy="0"/>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dirty="0"/>
          </a:p>
        </p:txBody>
      </p:sp>
    </p:spTree>
    <p:extLst>
      <p:ext uri="{BB962C8B-B14F-4D97-AF65-F5344CB8AC3E}">
        <p14:creationId xmlns:p14="http://schemas.microsoft.com/office/powerpoint/2010/main" val="887187024"/>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2 Pictu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D824C-11E2-1841-A92E-EEEBE3ED874C}"/>
              </a:ext>
            </a:extLst>
          </p:cNvPr>
          <p:cNvSpPr/>
          <p:nvPr userDrawn="1"/>
        </p:nvSpPr>
        <p:spPr>
          <a:xfrm>
            <a:off x="-1" y="0"/>
            <a:ext cx="6095999" cy="6177776"/>
          </a:xfrm>
          <a:prstGeom prst="rect">
            <a:avLst/>
          </a:prstGeom>
          <a:solidFill>
            <a:srgbClr val="1A6E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noChangeAspect="1"/>
          </p:cNvSpPr>
          <p:nvPr>
            <p:ph type="pic" idx="1"/>
          </p:nvPr>
        </p:nvSpPr>
        <p:spPr>
          <a:xfrm>
            <a:off x="6096001" y="0"/>
            <a:ext cx="6095999" cy="617777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413051" y="457200"/>
            <a:ext cx="5222031"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414780" y="2057400"/>
            <a:ext cx="5220301"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46589035"/>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4 Picture 2">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1"/>
            <a:ext cx="6095999" cy="6166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6320403" y="313114"/>
            <a:ext cx="5557371" cy="1600200"/>
          </a:xfrm>
        </p:spPr>
        <p:txBody>
          <a:bodyPr anchor="t">
            <a:normAutofit/>
          </a:bodyPr>
          <a:lstStyle>
            <a:lvl1pPr>
              <a:defRPr sz="3000"/>
            </a:lvl1pPr>
          </a:lstStyle>
          <a:p>
            <a:r>
              <a:rPr lang="en-US"/>
              <a:t>CLICK TO EDIT MASTER TITLE STYLE</a:t>
            </a:r>
          </a:p>
        </p:txBody>
      </p:sp>
      <p:sp>
        <p:nvSpPr>
          <p:cNvPr id="4" name="Text Placeholder 3"/>
          <p:cNvSpPr>
            <a:spLocks noGrp="1"/>
          </p:cNvSpPr>
          <p:nvPr>
            <p:ph type="body" sz="half" idx="2"/>
          </p:nvPr>
        </p:nvSpPr>
        <p:spPr>
          <a:xfrm>
            <a:off x="6322243" y="1913314"/>
            <a:ext cx="5555531" cy="40001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42108573"/>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5 Picture Yellow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BBF8EC-8237-A84C-A546-14A4DD520A11}"/>
              </a:ext>
            </a:extLst>
          </p:cNvPr>
          <p:cNvSpPr/>
          <p:nvPr userDrawn="1"/>
        </p:nvSpPr>
        <p:spPr>
          <a:xfrm>
            <a:off x="6096002" y="-11151"/>
            <a:ext cx="6095999" cy="6177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noChangeAspect="1"/>
          </p:cNvSpPr>
          <p:nvPr>
            <p:ph type="pic" idx="1"/>
          </p:nvPr>
        </p:nvSpPr>
        <p:spPr>
          <a:xfrm>
            <a:off x="1" y="-1"/>
            <a:ext cx="6095999" cy="6166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6556920" y="501650"/>
            <a:ext cx="5295881" cy="1600200"/>
          </a:xfrm>
        </p:spPr>
        <p:txBody>
          <a:bodyPr anchor="t">
            <a:normAutofit/>
          </a:bodyPr>
          <a:lstStyle>
            <a:lvl1pPr>
              <a:defRPr sz="3000"/>
            </a:lvl1pPr>
          </a:lstStyle>
          <a:p>
            <a:r>
              <a:rPr lang="en-US"/>
              <a:t>CLICK TO EDIT MASTER TITLE STYLE</a:t>
            </a:r>
          </a:p>
        </p:txBody>
      </p:sp>
      <p:sp>
        <p:nvSpPr>
          <p:cNvPr id="4" name="Text Placeholder 3"/>
          <p:cNvSpPr>
            <a:spLocks noGrp="1"/>
          </p:cNvSpPr>
          <p:nvPr>
            <p:ph type="body" sz="half" idx="2"/>
          </p:nvPr>
        </p:nvSpPr>
        <p:spPr>
          <a:xfrm>
            <a:off x="6558507" y="2101850"/>
            <a:ext cx="529412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1882836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6 Picture Blue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BBF8EC-8237-A84C-A546-14A4DD520A11}"/>
              </a:ext>
            </a:extLst>
          </p:cNvPr>
          <p:cNvSpPr/>
          <p:nvPr userDrawn="1"/>
        </p:nvSpPr>
        <p:spPr>
          <a:xfrm>
            <a:off x="6096002" y="-11151"/>
            <a:ext cx="6095999" cy="6177776"/>
          </a:xfrm>
          <a:prstGeom prst="rect">
            <a:avLst/>
          </a:prstGeom>
          <a:solidFill>
            <a:srgbClr val="1A6E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noChangeAspect="1"/>
          </p:cNvSpPr>
          <p:nvPr>
            <p:ph type="pic" idx="1"/>
          </p:nvPr>
        </p:nvSpPr>
        <p:spPr>
          <a:xfrm>
            <a:off x="1" y="-1"/>
            <a:ext cx="6095999" cy="6166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hasCustomPrompt="1"/>
          </p:nvPr>
        </p:nvSpPr>
        <p:spPr>
          <a:xfrm>
            <a:off x="6556919" y="501650"/>
            <a:ext cx="5182723"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558506" y="2101850"/>
            <a:ext cx="518100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46347115"/>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1 Section ">
  <p:cSld name="3.1 Section ">
    <p:spTree>
      <p:nvGrpSpPr>
        <p:cNvPr id="1" name="Shape 302"/>
        <p:cNvGrpSpPr/>
        <p:nvPr/>
      </p:nvGrpSpPr>
      <p:grpSpPr>
        <a:xfrm>
          <a:off x="0" y="0"/>
          <a:ext cx="0" cy="0"/>
          <a:chOff x="0" y="0"/>
          <a:chExt cx="0" cy="0"/>
        </a:xfrm>
      </p:grpSpPr>
      <p:sp>
        <p:nvSpPr>
          <p:cNvPr id="303" name="Google Shape;303;p38"/>
          <p:cNvSpPr/>
          <p:nvPr/>
        </p:nvSpPr>
        <p:spPr>
          <a:xfrm>
            <a:off x="0" y="0"/>
            <a:ext cx="12192000" cy="6317946"/>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04" name="Google Shape;304;p38"/>
          <p:cNvSpPr txBox="1">
            <a:spLocks noGrp="1"/>
          </p:cNvSpPr>
          <p:nvPr>
            <p:ph type="ctrTitle"/>
          </p:nvPr>
        </p:nvSpPr>
        <p:spPr>
          <a:xfrm>
            <a:off x="914400" y="2338473"/>
            <a:ext cx="10363200" cy="117149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38"/>
          <p:cNvSpPr txBox="1">
            <a:spLocks noGrp="1"/>
          </p:cNvSpPr>
          <p:nvPr>
            <p:ph type="subTitle" idx="1"/>
          </p:nvPr>
        </p:nvSpPr>
        <p:spPr>
          <a:xfrm>
            <a:off x="914400" y="3811075"/>
            <a:ext cx="104394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6" name="Google Shape;306;p3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07" name="Google Shape;307;p3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308" name="Google Shape;308;p3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309" name="Google Shape;309;p38"/>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310" name="Google Shape;310;p38"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cxnSp>
        <p:nvCxnSpPr>
          <p:cNvPr id="311" name="Google Shape;311;p38"/>
          <p:cNvCxnSpPr/>
          <p:nvPr/>
        </p:nvCxnSpPr>
        <p:spPr>
          <a:xfrm>
            <a:off x="914401" y="3602038"/>
            <a:ext cx="4365628" cy="0"/>
          </a:xfrm>
          <a:prstGeom prst="straightConnector1">
            <a:avLst/>
          </a:prstGeom>
          <a:noFill/>
          <a:ln w="127000" cap="flat" cmpd="sng">
            <a:solidFill>
              <a:srgbClr val="D3EAF4"/>
            </a:solidFill>
            <a:prstDash val="solid"/>
            <a:miter lim="8000"/>
            <a:headEnd type="none" w="sm" len="sm"/>
            <a:tailEnd type="none" w="sm" len="sm"/>
          </a:ln>
        </p:spPr>
      </p:cxnSp>
    </p:spTree>
    <p:extLst>
      <p:ext uri="{BB962C8B-B14F-4D97-AF65-F5344CB8AC3E}">
        <p14:creationId xmlns:p14="http://schemas.microsoft.com/office/powerpoint/2010/main" val="356211804"/>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38182263"/>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32"/>
          <p:cNvSpPr txBox="1">
            <a:spLocks noGrp="1"/>
          </p:cNvSpPr>
          <p:nvPr>
            <p:ph type="body" idx="1"/>
          </p:nvPr>
        </p:nvSpPr>
        <p:spPr>
          <a:xfrm>
            <a:off x="838199" y="1825625"/>
            <a:ext cx="10515599" cy="435133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81000" algn="l">
              <a:lnSpc>
                <a:spcPct val="90000"/>
              </a:lnSpc>
              <a:spcBef>
                <a:spcPts val="500"/>
              </a:spcBef>
              <a:spcAft>
                <a:spcPts val="0"/>
              </a:spcAft>
              <a:buClr>
                <a:schemeClr val="dk1"/>
              </a:buClr>
              <a:buSzPts val="2400"/>
              <a:buChar char="•"/>
              <a:defRPr sz="24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57817141"/>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Section">
  <p:cSld name="3.0 Section">
    <p:spTree>
      <p:nvGrpSpPr>
        <p:cNvPr id="1" name="Shape 274"/>
        <p:cNvGrpSpPr/>
        <p:nvPr/>
      </p:nvGrpSpPr>
      <p:grpSpPr>
        <a:xfrm>
          <a:off x="0" y="0"/>
          <a:ext cx="0" cy="0"/>
          <a:chOff x="0" y="0"/>
          <a:chExt cx="0" cy="0"/>
        </a:xfrm>
      </p:grpSpPr>
      <p:sp>
        <p:nvSpPr>
          <p:cNvPr id="275" name="Google Shape;275;p41"/>
          <p:cNvSpPr/>
          <p:nvPr/>
        </p:nvSpPr>
        <p:spPr>
          <a:xfrm>
            <a:off x="0" y="0"/>
            <a:ext cx="12192000" cy="6317946"/>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76" name="Google Shape;276;p4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77" name="Google Shape;277;p4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278" name="Google Shape;278;p4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279" name="Google Shape;279;p41"/>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280" name="Google Shape;280;p41"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sp>
        <p:nvSpPr>
          <p:cNvPr id="281" name="Google Shape;281;p41"/>
          <p:cNvSpPr txBox="1">
            <a:spLocks noGrp="1"/>
          </p:cNvSpPr>
          <p:nvPr>
            <p:ph type="ctrTitle"/>
          </p:nvPr>
        </p:nvSpPr>
        <p:spPr>
          <a:xfrm>
            <a:off x="914400" y="2353457"/>
            <a:ext cx="10363200" cy="115650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000">
                <a:solidFill>
                  <a:srgbClr val="32384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41"/>
          <p:cNvSpPr txBox="1">
            <a:spLocks noGrp="1"/>
          </p:cNvSpPr>
          <p:nvPr>
            <p:ph type="subTitle" idx="1"/>
          </p:nvPr>
        </p:nvSpPr>
        <p:spPr>
          <a:xfrm>
            <a:off x="914400" y="3811075"/>
            <a:ext cx="104394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323842"/>
              </a:buClr>
              <a:buSzPts val="2000"/>
              <a:buNone/>
              <a:defRPr sz="2000">
                <a:solidFill>
                  <a:srgbClr val="32384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83" name="Google Shape;283;p41"/>
          <p:cNvCxnSpPr/>
          <p:nvPr/>
        </p:nvCxnSpPr>
        <p:spPr>
          <a:xfrm>
            <a:off x="914401" y="3602038"/>
            <a:ext cx="4365628" cy="0"/>
          </a:xfrm>
          <a:prstGeom prst="straightConnector1">
            <a:avLst/>
          </a:prstGeom>
          <a:noFill/>
          <a:ln w="127000" cap="flat" cmpd="sng">
            <a:solidFill>
              <a:srgbClr val="323842"/>
            </a:solidFill>
            <a:prstDash val="solid"/>
            <a:miter lim="8000"/>
            <a:headEnd type="none" w="sm" len="sm"/>
            <a:tailEnd type="none" w="sm" len="sm"/>
          </a:ln>
        </p:spPr>
      </p:cxnSp>
    </p:spTree>
    <p:extLst>
      <p:ext uri="{BB962C8B-B14F-4D97-AF65-F5344CB8AC3E}">
        <p14:creationId xmlns:p14="http://schemas.microsoft.com/office/powerpoint/2010/main" val="823812192"/>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0 Content">
  <p:cSld name="1_4.0 Content">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35"/>
          <p:cNvSpPr txBox="1">
            <a:spLocks noGrp="1"/>
          </p:cNvSpPr>
          <p:nvPr>
            <p:ph type="body" idx="1"/>
          </p:nvPr>
        </p:nvSpPr>
        <p:spPr>
          <a:xfrm>
            <a:off x="838199" y="1825625"/>
            <a:ext cx="10515599"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7543569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100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Section ">
  <p:cSld name="3.1 Section ">
    <p:spTree>
      <p:nvGrpSpPr>
        <p:cNvPr id="1" name="Shape 302"/>
        <p:cNvGrpSpPr/>
        <p:nvPr/>
      </p:nvGrpSpPr>
      <p:grpSpPr>
        <a:xfrm>
          <a:off x="0" y="0"/>
          <a:ext cx="0" cy="0"/>
          <a:chOff x="0" y="0"/>
          <a:chExt cx="0" cy="0"/>
        </a:xfrm>
      </p:grpSpPr>
      <p:sp>
        <p:nvSpPr>
          <p:cNvPr id="303" name="Google Shape;303;p38"/>
          <p:cNvSpPr/>
          <p:nvPr/>
        </p:nvSpPr>
        <p:spPr>
          <a:xfrm>
            <a:off x="0" y="0"/>
            <a:ext cx="12192000" cy="6317946"/>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04" name="Google Shape;304;p38"/>
          <p:cNvSpPr txBox="1">
            <a:spLocks noGrp="1"/>
          </p:cNvSpPr>
          <p:nvPr>
            <p:ph type="ctrTitle"/>
          </p:nvPr>
        </p:nvSpPr>
        <p:spPr>
          <a:xfrm>
            <a:off x="914400" y="2338473"/>
            <a:ext cx="10363200" cy="117149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38"/>
          <p:cNvSpPr txBox="1">
            <a:spLocks noGrp="1"/>
          </p:cNvSpPr>
          <p:nvPr>
            <p:ph type="subTitle" idx="1"/>
          </p:nvPr>
        </p:nvSpPr>
        <p:spPr>
          <a:xfrm>
            <a:off x="914400" y="3811075"/>
            <a:ext cx="104394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6" name="Google Shape;306;p3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07" name="Google Shape;307;p3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308" name="Google Shape;308;p3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309" name="Google Shape;309;p38"/>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310" name="Google Shape;310;p38"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cxnSp>
        <p:nvCxnSpPr>
          <p:cNvPr id="311" name="Google Shape;311;p38"/>
          <p:cNvCxnSpPr/>
          <p:nvPr/>
        </p:nvCxnSpPr>
        <p:spPr>
          <a:xfrm>
            <a:off x="914401" y="3602038"/>
            <a:ext cx="4365628" cy="0"/>
          </a:xfrm>
          <a:prstGeom prst="straightConnector1">
            <a:avLst/>
          </a:prstGeom>
          <a:noFill/>
          <a:ln w="127000" cap="flat" cmpd="sng">
            <a:solidFill>
              <a:srgbClr val="D3EAF4"/>
            </a:solidFill>
            <a:prstDash val="solid"/>
            <a:miter lim="8000"/>
            <a:headEnd type="none" w="sm" len="sm"/>
            <a:tailEnd type="none" w="sm" len="sm"/>
          </a:ln>
        </p:spPr>
      </p:cxnSp>
    </p:spTree>
    <p:extLst>
      <p:ext uri="{BB962C8B-B14F-4D97-AF65-F5344CB8AC3E}">
        <p14:creationId xmlns:p14="http://schemas.microsoft.com/office/powerpoint/2010/main" val="1479632574"/>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Section">
  <p:cSld name="1_3.0 Section">
    <p:spTree>
      <p:nvGrpSpPr>
        <p:cNvPr id="1" name="Shape 312"/>
        <p:cNvGrpSpPr/>
        <p:nvPr/>
      </p:nvGrpSpPr>
      <p:grpSpPr>
        <a:xfrm>
          <a:off x="0" y="0"/>
          <a:ext cx="0" cy="0"/>
          <a:chOff x="0" y="0"/>
          <a:chExt cx="0" cy="0"/>
        </a:xfrm>
      </p:grpSpPr>
      <p:sp>
        <p:nvSpPr>
          <p:cNvPr id="313" name="Google Shape;313;p34"/>
          <p:cNvSpPr/>
          <p:nvPr/>
        </p:nvSpPr>
        <p:spPr>
          <a:xfrm>
            <a:off x="0" y="0"/>
            <a:ext cx="12192000" cy="6317946"/>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14" name="Google Shape;314;p3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323842"/>
              </a:buClr>
              <a:buSzPts val="1400"/>
              <a:buFont typeface="Open Sans"/>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15" name="Google Shape;315;p3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316" name="Google Shape;316;p3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317" name="Google Shape;317;p34"/>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318" name="Google Shape;318;p34"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sp>
        <p:nvSpPr>
          <p:cNvPr id="319" name="Google Shape;319;p34"/>
          <p:cNvSpPr txBox="1">
            <a:spLocks noGrp="1"/>
          </p:cNvSpPr>
          <p:nvPr>
            <p:ph type="ctrTitle"/>
          </p:nvPr>
        </p:nvSpPr>
        <p:spPr>
          <a:xfrm>
            <a:off x="914400" y="2353457"/>
            <a:ext cx="10363200" cy="115650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000">
                <a:solidFill>
                  <a:srgbClr val="32384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34"/>
          <p:cNvSpPr txBox="1">
            <a:spLocks noGrp="1"/>
          </p:cNvSpPr>
          <p:nvPr>
            <p:ph type="subTitle" idx="1"/>
          </p:nvPr>
        </p:nvSpPr>
        <p:spPr>
          <a:xfrm>
            <a:off x="914400" y="3811075"/>
            <a:ext cx="104394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323842"/>
              </a:buClr>
              <a:buSzPts val="2000"/>
              <a:buNone/>
              <a:defRPr sz="2000">
                <a:solidFill>
                  <a:srgbClr val="32384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21" name="Google Shape;321;p34"/>
          <p:cNvCxnSpPr/>
          <p:nvPr/>
        </p:nvCxnSpPr>
        <p:spPr>
          <a:xfrm>
            <a:off x="914401" y="3602038"/>
            <a:ext cx="4365628" cy="0"/>
          </a:xfrm>
          <a:prstGeom prst="straightConnector1">
            <a:avLst/>
          </a:prstGeom>
          <a:noFill/>
          <a:ln w="127000" cap="flat" cmpd="sng">
            <a:solidFill>
              <a:srgbClr val="323842"/>
            </a:solidFill>
            <a:prstDash val="solid"/>
            <a:miter lim="8000"/>
            <a:headEnd type="none" w="sm" len="sm"/>
            <a:tailEnd type="none" w="sm" len="sm"/>
          </a:ln>
        </p:spPr>
      </p:cxnSp>
    </p:spTree>
    <p:extLst>
      <p:ext uri="{BB962C8B-B14F-4D97-AF65-F5344CB8AC3E}">
        <p14:creationId xmlns:p14="http://schemas.microsoft.com/office/powerpoint/2010/main" val="3055565775"/>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0 Title" type="title">
  <p:cSld name="1.0 Title">
    <p:spTree>
      <p:nvGrpSpPr>
        <p:cNvPr id="1" name="Shape 322"/>
        <p:cNvGrpSpPr/>
        <p:nvPr/>
      </p:nvGrpSpPr>
      <p:grpSpPr>
        <a:xfrm>
          <a:off x="0" y="0"/>
          <a:ext cx="0" cy="0"/>
          <a:chOff x="0" y="0"/>
          <a:chExt cx="0" cy="0"/>
        </a:xfrm>
      </p:grpSpPr>
      <p:sp>
        <p:nvSpPr>
          <p:cNvPr id="323" name="Google Shape;323;p31"/>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000"/>
              <a:buFont typeface="Arial"/>
              <a:buNone/>
              <a:defRPr sz="5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5" name="Google Shape;325;p3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26" name="Google Shape;326;p3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327" name="Google Shape;327;p3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328" name="Google Shape;328;p31"/>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329" name="Google Shape;329;p31"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pic>
        <p:nvPicPr>
          <p:cNvPr id="330" name="Google Shape;330;p31" descr="Untitled-2-01.png"/>
          <p:cNvPicPr preferRelativeResize="0"/>
          <p:nvPr/>
        </p:nvPicPr>
        <p:blipFill rotWithShape="1">
          <a:blip r:embed="rId3">
            <a:alphaModFix/>
          </a:blip>
          <a:srcRect r="11639"/>
          <a:stretch/>
        </p:blipFill>
        <p:spPr>
          <a:xfrm>
            <a:off x="0" y="1"/>
            <a:ext cx="12192000" cy="6904091"/>
          </a:xfrm>
          <a:prstGeom prst="rect">
            <a:avLst/>
          </a:prstGeom>
          <a:noFill/>
          <a:ln>
            <a:noFill/>
          </a:ln>
        </p:spPr>
      </p:pic>
      <p:sp>
        <p:nvSpPr>
          <p:cNvPr id="331" name="Google Shape;331;p31"/>
          <p:cNvSpPr/>
          <p:nvPr/>
        </p:nvSpPr>
        <p:spPr>
          <a:xfrm>
            <a:off x="1" y="1"/>
            <a:ext cx="12192000" cy="6904091"/>
          </a:xfrm>
          <a:prstGeom prst="rect">
            <a:avLst/>
          </a:prstGeom>
          <a:solidFill>
            <a:srgbClr val="000000">
              <a:alpha val="2588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cxnSp>
        <p:nvCxnSpPr>
          <p:cNvPr id="332" name="Google Shape;332;p31"/>
          <p:cNvCxnSpPr/>
          <p:nvPr/>
        </p:nvCxnSpPr>
        <p:spPr>
          <a:xfrm>
            <a:off x="914399" y="4117340"/>
            <a:ext cx="4365628" cy="0"/>
          </a:xfrm>
          <a:prstGeom prst="straightConnector1">
            <a:avLst/>
          </a:prstGeom>
          <a:noFill/>
          <a:ln w="127000" cap="flat" cmpd="sng">
            <a:solidFill>
              <a:srgbClr val="FFD832"/>
            </a:solidFill>
            <a:prstDash val="solid"/>
            <a:miter lim="8000"/>
            <a:headEnd type="none" w="sm" len="sm"/>
            <a:tailEnd type="none" w="sm" len="sm"/>
          </a:ln>
        </p:spPr>
      </p:cxnSp>
      <p:pic>
        <p:nvPicPr>
          <p:cNvPr id="333" name="Google Shape;333;p31" descr="CNM.Mark [Converted]-02.png"/>
          <p:cNvPicPr preferRelativeResize="0"/>
          <p:nvPr/>
        </p:nvPicPr>
        <p:blipFill rotWithShape="1">
          <a:blip r:embed="rId4">
            <a:alphaModFix/>
          </a:blip>
          <a:srcRect/>
          <a:stretch/>
        </p:blipFill>
        <p:spPr>
          <a:xfrm>
            <a:off x="914399" y="3115697"/>
            <a:ext cx="3411389" cy="737005"/>
          </a:xfrm>
          <a:prstGeom prst="rect">
            <a:avLst/>
          </a:prstGeom>
          <a:noFill/>
          <a:ln>
            <a:noFill/>
          </a:ln>
        </p:spPr>
      </p:pic>
    </p:spTree>
    <p:extLst>
      <p:ext uri="{BB962C8B-B14F-4D97-AF65-F5344CB8AC3E}">
        <p14:creationId xmlns:p14="http://schemas.microsoft.com/office/powerpoint/2010/main" val="2579259203"/>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6.0 Chart + Photo">
  <p:cSld name="6.0 Chart + Photo">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839788" y="457201"/>
            <a:ext cx="10512424" cy="85957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33"/>
          <p:cNvSpPr txBox="1">
            <a:spLocks noGrp="1"/>
          </p:cNvSpPr>
          <p:nvPr>
            <p:ph type="body" idx="1"/>
          </p:nvPr>
        </p:nvSpPr>
        <p:spPr>
          <a:xfrm>
            <a:off x="838200" y="1650380"/>
            <a:ext cx="10512424" cy="42074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extLst>
      <p:ext uri="{BB962C8B-B14F-4D97-AF65-F5344CB8AC3E}">
        <p14:creationId xmlns:p14="http://schemas.microsoft.com/office/powerpoint/2010/main" val="1103712099"/>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0 Chart + Photo">
  <p:cSld name="1_6.0 Chart + Photo">
    <p:spTree>
      <p:nvGrpSpPr>
        <p:cNvPr id="1" name="Shape 337"/>
        <p:cNvGrpSpPr/>
        <p:nvPr/>
      </p:nvGrpSpPr>
      <p:grpSpPr>
        <a:xfrm>
          <a:off x="0" y="0"/>
          <a:ext cx="0" cy="0"/>
          <a:chOff x="0" y="0"/>
          <a:chExt cx="0" cy="0"/>
        </a:xfrm>
      </p:grpSpPr>
      <p:sp>
        <p:nvSpPr>
          <p:cNvPr id="338" name="Google Shape;338;p37"/>
          <p:cNvSpPr txBox="1">
            <a:spLocks noGrp="1"/>
          </p:cNvSpPr>
          <p:nvPr>
            <p:ph type="title"/>
          </p:nvPr>
        </p:nvSpPr>
        <p:spPr>
          <a:xfrm>
            <a:off x="839788" y="457201"/>
            <a:ext cx="10512424" cy="85957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37"/>
          <p:cNvSpPr txBox="1">
            <a:spLocks noGrp="1"/>
          </p:cNvSpPr>
          <p:nvPr>
            <p:ph type="body" idx="1"/>
          </p:nvPr>
        </p:nvSpPr>
        <p:spPr>
          <a:xfrm>
            <a:off x="838200" y="1650380"/>
            <a:ext cx="10512424" cy="42074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extLst>
      <p:ext uri="{BB962C8B-B14F-4D97-AF65-F5344CB8AC3E}">
        <p14:creationId xmlns:p14="http://schemas.microsoft.com/office/powerpoint/2010/main" val="452507658"/>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1 Title ">
  <p:cSld name="1.1 Title ">
    <p:spTree>
      <p:nvGrpSpPr>
        <p:cNvPr id="1" name="Shape 340"/>
        <p:cNvGrpSpPr/>
        <p:nvPr/>
      </p:nvGrpSpPr>
      <p:grpSpPr>
        <a:xfrm>
          <a:off x="0" y="0"/>
          <a:ext cx="0" cy="0"/>
          <a:chOff x="0" y="0"/>
          <a:chExt cx="0" cy="0"/>
        </a:xfrm>
      </p:grpSpPr>
      <p:sp>
        <p:nvSpPr>
          <p:cNvPr id="341" name="Google Shape;341;p39"/>
          <p:cNvSpPr/>
          <p:nvPr/>
        </p:nvSpPr>
        <p:spPr>
          <a:xfrm>
            <a:off x="0" y="6166022"/>
            <a:ext cx="12192000" cy="6919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sp>
        <p:nvSpPr>
          <p:cNvPr id="342" name="Google Shape;342;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3" name="Google Shape;343;p3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000"/>
              <a:buFont typeface="Arial"/>
              <a:buNone/>
              <a:defRPr sz="5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4" name="Google Shape;344;p3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45" name="Google Shape;345;p3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346" name="Google Shape;346;p3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pic>
        <p:nvPicPr>
          <p:cNvPr id="347" name="Google Shape;347;p39"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pic>
        <p:nvPicPr>
          <p:cNvPr id="348" name="Google Shape;348;p39" descr="A group of people sitting at a table&#10;&#10;Description automatically generated"/>
          <p:cNvPicPr preferRelativeResize="0"/>
          <p:nvPr/>
        </p:nvPicPr>
        <p:blipFill rotWithShape="1">
          <a:blip r:embed="rId3">
            <a:alphaModFix/>
          </a:blip>
          <a:srcRect l="711" t="1072" r="12628" b="1072"/>
          <a:stretch/>
        </p:blipFill>
        <p:spPr>
          <a:xfrm>
            <a:off x="0" y="0"/>
            <a:ext cx="12228227" cy="6904090"/>
          </a:xfrm>
          <a:prstGeom prst="rect">
            <a:avLst/>
          </a:prstGeom>
          <a:noFill/>
          <a:ln>
            <a:noFill/>
          </a:ln>
        </p:spPr>
      </p:pic>
      <p:sp>
        <p:nvSpPr>
          <p:cNvPr id="349" name="Google Shape;349;p39"/>
          <p:cNvSpPr/>
          <p:nvPr/>
        </p:nvSpPr>
        <p:spPr>
          <a:xfrm>
            <a:off x="0" y="1"/>
            <a:ext cx="12192000" cy="6904091"/>
          </a:xfrm>
          <a:prstGeom prst="rect">
            <a:avLst/>
          </a:prstGeom>
          <a:solidFill>
            <a:srgbClr val="000000">
              <a:alpha val="25882"/>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cxnSp>
        <p:nvCxnSpPr>
          <p:cNvPr id="350" name="Google Shape;350;p39"/>
          <p:cNvCxnSpPr/>
          <p:nvPr/>
        </p:nvCxnSpPr>
        <p:spPr>
          <a:xfrm>
            <a:off x="914399" y="4117340"/>
            <a:ext cx="4365628" cy="0"/>
          </a:xfrm>
          <a:prstGeom prst="straightConnector1">
            <a:avLst/>
          </a:prstGeom>
          <a:noFill/>
          <a:ln w="127000" cap="flat" cmpd="sng">
            <a:solidFill>
              <a:srgbClr val="FFD832"/>
            </a:solidFill>
            <a:prstDash val="solid"/>
            <a:miter lim="8000"/>
            <a:headEnd type="none" w="sm" len="sm"/>
            <a:tailEnd type="none" w="sm" len="sm"/>
          </a:ln>
        </p:spPr>
      </p:cxnSp>
      <p:pic>
        <p:nvPicPr>
          <p:cNvPr id="351" name="Google Shape;351;p39" descr="CNM.Mark [Converted]-02.png"/>
          <p:cNvPicPr preferRelativeResize="0"/>
          <p:nvPr/>
        </p:nvPicPr>
        <p:blipFill rotWithShape="1">
          <a:blip r:embed="rId4">
            <a:alphaModFix/>
          </a:blip>
          <a:srcRect/>
          <a:stretch/>
        </p:blipFill>
        <p:spPr>
          <a:xfrm>
            <a:off x="914399" y="3115697"/>
            <a:ext cx="3411389" cy="737005"/>
          </a:xfrm>
          <a:prstGeom prst="rect">
            <a:avLst/>
          </a:prstGeom>
          <a:noFill/>
          <a:ln>
            <a:noFill/>
          </a:ln>
        </p:spPr>
      </p:pic>
    </p:spTree>
    <p:extLst>
      <p:ext uri="{BB962C8B-B14F-4D97-AF65-F5344CB8AC3E}">
        <p14:creationId xmlns:p14="http://schemas.microsoft.com/office/powerpoint/2010/main" val="2538521875"/>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0 Agenda">
  <p:cSld name="2.0 Agenda">
    <p:spTree>
      <p:nvGrpSpPr>
        <p:cNvPr id="1" name="Shape 352"/>
        <p:cNvGrpSpPr/>
        <p:nvPr/>
      </p:nvGrpSpPr>
      <p:grpSpPr>
        <a:xfrm>
          <a:off x="0" y="0"/>
          <a:ext cx="0" cy="0"/>
          <a:chOff x="0" y="0"/>
          <a:chExt cx="0" cy="0"/>
        </a:xfrm>
      </p:grpSpPr>
    </p:spTree>
    <p:extLst>
      <p:ext uri="{BB962C8B-B14F-4D97-AF65-F5344CB8AC3E}">
        <p14:creationId xmlns:p14="http://schemas.microsoft.com/office/powerpoint/2010/main" val="173860317"/>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3 Content Half + Titles">
  <p:cSld name="4.3 Content Half + Titles">
    <p:spTree>
      <p:nvGrpSpPr>
        <p:cNvPr id="1" name="Shape 353"/>
        <p:cNvGrpSpPr/>
        <p:nvPr/>
      </p:nvGrpSpPr>
      <p:grpSpPr>
        <a:xfrm>
          <a:off x="0" y="0"/>
          <a:ext cx="0" cy="0"/>
          <a:chOff x="0" y="0"/>
          <a:chExt cx="0" cy="0"/>
        </a:xfrm>
      </p:grpSpPr>
      <p:sp>
        <p:nvSpPr>
          <p:cNvPr id="354" name="Google Shape;354;p43"/>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4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6" name="Google Shape;356;p4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4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8" name="Google Shape;358;p4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4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60" name="Google Shape;360;p4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09306673"/>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0 Content Chart" type="objTx">
  <p:cSld name="5.0 Content Chart">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839788" y="457201"/>
            <a:ext cx="10512424" cy="85957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44"/>
          <p:cNvSpPr txBox="1">
            <a:spLocks noGrp="1"/>
          </p:cNvSpPr>
          <p:nvPr>
            <p:ph type="body" idx="1"/>
          </p:nvPr>
        </p:nvSpPr>
        <p:spPr>
          <a:xfrm>
            <a:off x="5180012" y="1661532"/>
            <a:ext cx="6172200" cy="42074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4" name="Google Shape;364;p44"/>
          <p:cNvSpPr txBox="1">
            <a:spLocks noGrp="1"/>
          </p:cNvSpPr>
          <p:nvPr>
            <p:ph type="body" idx="2"/>
          </p:nvPr>
        </p:nvSpPr>
        <p:spPr>
          <a:xfrm>
            <a:off x="839788" y="1661532"/>
            <a:ext cx="3932237" cy="420745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2095694820"/>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1 Content Chart 2">
  <p:cSld name="5.1 Content Chart 2">
    <p:spTree>
      <p:nvGrpSpPr>
        <p:cNvPr id="1" name="Shape 365"/>
        <p:cNvGrpSpPr/>
        <p:nvPr/>
      </p:nvGrpSpPr>
      <p:grpSpPr>
        <a:xfrm>
          <a:off x="0" y="0"/>
          <a:ext cx="0" cy="0"/>
          <a:chOff x="0" y="0"/>
          <a:chExt cx="0" cy="0"/>
        </a:xfrm>
      </p:grpSpPr>
      <p:sp>
        <p:nvSpPr>
          <p:cNvPr id="366" name="Google Shape;366;p45"/>
          <p:cNvSpPr txBox="1">
            <a:spLocks noGrp="1"/>
          </p:cNvSpPr>
          <p:nvPr>
            <p:ph type="title"/>
          </p:nvPr>
        </p:nvSpPr>
        <p:spPr>
          <a:xfrm>
            <a:off x="839788" y="457201"/>
            <a:ext cx="10512424" cy="85957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45"/>
          <p:cNvSpPr txBox="1">
            <a:spLocks noGrp="1"/>
          </p:cNvSpPr>
          <p:nvPr>
            <p:ph type="body" idx="1"/>
          </p:nvPr>
        </p:nvSpPr>
        <p:spPr>
          <a:xfrm>
            <a:off x="838200" y="1650380"/>
            <a:ext cx="6172200" cy="42074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8" name="Google Shape;368;p45"/>
          <p:cNvSpPr txBox="1">
            <a:spLocks noGrp="1"/>
          </p:cNvSpPr>
          <p:nvPr>
            <p:ph type="body" idx="2"/>
          </p:nvPr>
        </p:nvSpPr>
        <p:spPr>
          <a:xfrm>
            <a:off x="7419975" y="1639227"/>
            <a:ext cx="3932237" cy="420745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198511643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5173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0 Picture">
  <p:cSld name="7.0 Picture">
    <p:spTree>
      <p:nvGrpSpPr>
        <p:cNvPr id="1" name="Shape 369"/>
        <p:cNvGrpSpPr/>
        <p:nvPr/>
      </p:nvGrpSpPr>
      <p:grpSpPr>
        <a:xfrm>
          <a:off x="0" y="0"/>
          <a:ext cx="0" cy="0"/>
          <a:chOff x="0" y="0"/>
          <a:chExt cx="0" cy="0"/>
        </a:xfrm>
      </p:grpSpPr>
      <p:sp>
        <p:nvSpPr>
          <p:cNvPr id="370" name="Google Shape;370;p46"/>
          <p:cNvSpPr>
            <a:spLocks noGrp="1"/>
          </p:cNvSpPr>
          <p:nvPr>
            <p:ph type="pic" idx="2"/>
          </p:nvPr>
        </p:nvSpPr>
        <p:spPr>
          <a:xfrm>
            <a:off x="6096001" y="-100361"/>
            <a:ext cx="6095999" cy="6278137"/>
          </a:xfrm>
          <a:prstGeom prst="rect">
            <a:avLst/>
          </a:prstGeom>
          <a:noFill/>
          <a:ln>
            <a:noFill/>
          </a:ln>
        </p:spPr>
      </p:sp>
      <p:sp>
        <p:nvSpPr>
          <p:cNvPr id="371" name="Google Shape;371;p46"/>
          <p:cNvSpPr txBox="1">
            <a:spLocks noGrp="1"/>
          </p:cNvSpPr>
          <p:nvPr>
            <p:ph type="title"/>
          </p:nvPr>
        </p:nvSpPr>
        <p:spPr>
          <a:xfrm>
            <a:off x="838201" y="457200"/>
            <a:ext cx="4796881"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6"/>
          <p:cNvSpPr txBox="1">
            <a:spLocks noGrp="1"/>
          </p:cNvSpPr>
          <p:nvPr>
            <p:ph type="body" idx="1"/>
          </p:nvPr>
        </p:nvSpPr>
        <p:spPr>
          <a:xfrm>
            <a:off x="839788" y="2057400"/>
            <a:ext cx="479529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2108246882"/>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4 Picture 2">
  <p:cSld name="7.4 Picture 2">
    <p:spTree>
      <p:nvGrpSpPr>
        <p:cNvPr id="1" name="Shape 373"/>
        <p:cNvGrpSpPr/>
        <p:nvPr/>
      </p:nvGrpSpPr>
      <p:grpSpPr>
        <a:xfrm>
          <a:off x="0" y="0"/>
          <a:ext cx="0" cy="0"/>
          <a:chOff x="0" y="0"/>
          <a:chExt cx="0" cy="0"/>
        </a:xfrm>
      </p:grpSpPr>
      <p:sp>
        <p:nvSpPr>
          <p:cNvPr id="374" name="Google Shape;374;p49"/>
          <p:cNvSpPr>
            <a:spLocks noGrp="1"/>
          </p:cNvSpPr>
          <p:nvPr>
            <p:ph type="pic" idx="2"/>
          </p:nvPr>
        </p:nvSpPr>
        <p:spPr>
          <a:xfrm>
            <a:off x="1" y="-55755"/>
            <a:ext cx="6095999" cy="6222380"/>
          </a:xfrm>
          <a:prstGeom prst="rect">
            <a:avLst/>
          </a:prstGeom>
          <a:noFill/>
          <a:ln>
            <a:noFill/>
          </a:ln>
        </p:spPr>
      </p:sp>
      <p:sp>
        <p:nvSpPr>
          <p:cNvPr id="375" name="Google Shape;375;p49"/>
          <p:cNvSpPr txBox="1">
            <a:spLocks noGrp="1"/>
          </p:cNvSpPr>
          <p:nvPr>
            <p:ph type="title"/>
          </p:nvPr>
        </p:nvSpPr>
        <p:spPr>
          <a:xfrm>
            <a:off x="6556920" y="501650"/>
            <a:ext cx="4796881"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49"/>
          <p:cNvSpPr txBox="1">
            <a:spLocks noGrp="1"/>
          </p:cNvSpPr>
          <p:nvPr>
            <p:ph type="body" idx="1"/>
          </p:nvPr>
        </p:nvSpPr>
        <p:spPr>
          <a:xfrm>
            <a:off x="6558507" y="2101850"/>
            <a:ext cx="479529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4215521292"/>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7.5 Picture Yellow 2">
  <p:cSld name="7.5 Picture Yellow 2">
    <p:spTree>
      <p:nvGrpSpPr>
        <p:cNvPr id="1" name="Shape 377"/>
        <p:cNvGrpSpPr/>
        <p:nvPr/>
      </p:nvGrpSpPr>
      <p:grpSpPr>
        <a:xfrm>
          <a:off x="0" y="0"/>
          <a:ext cx="0" cy="0"/>
          <a:chOff x="0" y="0"/>
          <a:chExt cx="0" cy="0"/>
        </a:xfrm>
      </p:grpSpPr>
      <p:sp>
        <p:nvSpPr>
          <p:cNvPr id="378" name="Google Shape;378;p50"/>
          <p:cNvSpPr/>
          <p:nvPr/>
        </p:nvSpPr>
        <p:spPr>
          <a:xfrm>
            <a:off x="6096002" y="-11151"/>
            <a:ext cx="6095999" cy="6177776"/>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79" name="Google Shape;379;p50"/>
          <p:cNvSpPr>
            <a:spLocks noGrp="1"/>
          </p:cNvSpPr>
          <p:nvPr>
            <p:ph type="pic" idx="2"/>
          </p:nvPr>
        </p:nvSpPr>
        <p:spPr>
          <a:xfrm>
            <a:off x="1" y="-55755"/>
            <a:ext cx="6095999" cy="6222380"/>
          </a:xfrm>
          <a:prstGeom prst="rect">
            <a:avLst/>
          </a:prstGeom>
          <a:noFill/>
          <a:ln>
            <a:noFill/>
          </a:ln>
        </p:spPr>
      </p:sp>
      <p:sp>
        <p:nvSpPr>
          <p:cNvPr id="380" name="Google Shape;380;p50"/>
          <p:cNvSpPr txBox="1">
            <a:spLocks noGrp="1"/>
          </p:cNvSpPr>
          <p:nvPr>
            <p:ph type="title"/>
          </p:nvPr>
        </p:nvSpPr>
        <p:spPr>
          <a:xfrm>
            <a:off x="6556920" y="501650"/>
            <a:ext cx="4796881"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50"/>
          <p:cNvSpPr txBox="1">
            <a:spLocks noGrp="1"/>
          </p:cNvSpPr>
          <p:nvPr>
            <p:ph type="body" idx="1"/>
          </p:nvPr>
        </p:nvSpPr>
        <p:spPr>
          <a:xfrm>
            <a:off x="6558507" y="2101850"/>
            <a:ext cx="479529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3390724900"/>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2"/>
        <p:cNvGrpSpPr/>
        <p:nvPr/>
      </p:nvGrpSpPr>
      <p:grpSpPr>
        <a:xfrm>
          <a:off x="0" y="0"/>
          <a:ext cx="0" cy="0"/>
          <a:chOff x="0" y="0"/>
          <a:chExt cx="0" cy="0"/>
        </a:xfrm>
      </p:grpSpPr>
    </p:spTree>
    <p:extLst>
      <p:ext uri="{BB962C8B-B14F-4D97-AF65-F5344CB8AC3E}">
        <p14:creationId xmlns:p14="http://schemas.microsoft.com/office/powerpoint/2010/main" val="451322561"/>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83"/>
        <p:cNvGrpSpPr/>
        <p:nvPr/>
      </p:nvGrpSpPr>
      <p:grpSpPr>
        <a:xfrm>
          <a:off x="0" y="0"/>
          <a:ext cx="0" cy="0"/>
          <a:chOff x="0" y="0"/>
          <a:chExt cx="0" cy="0"/>
        </a:xfrm>
      </p:grpSpPr>
      <p:sp>
        <p:nvSpPr>
          <p:cNvPr id="384" name="Google Shape;384;p53"/>
          <p:cNvSpPr txBox="1">
            <a:spLocks noGrp="1"/>
          </p:cNvSpPr>
          <p:nvPr>
            <p:ph type="body" idx="1"/>
          </p:nvPr>
        </p:nvSpPr>
        <p:spPr>
          <a:xfrm>
            <a:off x="341992" y="3326145"/>
            <a:ext cx="7548824" cy="16463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3600"/>
              <a:buNone/>
              <a:defRPr sz="3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85" name="Google Shape;385;p53"/>
          <p:cNvGrpSpPr/>
          <p:nvPr/>
        </p:nvGrpSpPr>
        <p:grpSpPr>
          <a:xfrm>
            <a:off x="4519855" y="6482699"/>
            <a:ext cx="2499307" cy="318303"/>
            <a:chOff x="3519449" y="4886156"/>
            <a:chExt cx="1874480" cy="238727"/>
          </a:xfrm>
        </p:grpSpPr>
        <p:sp>
          <p:nvSpPr>
            <p:cNvPr id="386" name="Google Shape;386;p53"/>
            <p:cNvSpPr txBox="1"/>
            <p:nvPr/>
          </p:nvSpPr>
          <p:spPr>
            <a:xfrm>
              <a:off x="3519449" y="4886156"/>
              <a:ext cx="1050635" cy="16020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dirty="0">
                  <a:solidFill>
                    <a:srgbClr val="FFFFFF"/>
                  </a:solidFill>
                  <a:latin typeface="Helvetica Neue"/>
                  <a:ea typeface="Helvetica Neue"/>
                  <a:cs typeface="Helvetica Neue"/>
                  <a:sym typeface="Helvetica Neue"/>
                </a:rPr>
                <a:t>Powered by</a:t>
              </a:r>
              <a:endParaRPr sz="800" b="0" i="0" u="none" strike="noStrike" cap="none" dirty="0">
                <a:solidFill>
                  <a:srgbClr val="FFFFFF"/>
                </a:solidFill>
                <a:latin typeface="Helvetica Neue"/>
                <a:ea typeface="Helvetica Neue"/>
                <a:cs typeface="Helvetica Neue"/>
                <a:sym typeface="Helvetica Neue"/>
              </a:endParaRPr>
            </a:p>
          </p:txBody>
        </p:sp>
        <p:pic>
          <p:nvPicPr>
            <p:cNvPr id="387" name="Google Shape;387;p53" descr="sm_logo_reversed1color.png"/>
            <p:cNvPicPr preferRelativeResize="0"/>
            <p:nvPr/>
          </p:nvPicPr>
          <p:blipFill rotWithShape="1">
            <a:blip r:embed="rId2">
              <a:alphaModFix/>
            </a:blip>
            <a:srcRect/>
            <a:stretch/>
          </p:blipFill>
          <p:spPr>
            <a:xfrm>
              <a:off x="4284796" y="4895292"/>
              <a:ext cx="1109133" cy="229591"/>
            </a:xfrm>
            <a:prstGeom prst="rect">
              <a:avLst/>
            </a:prstGeom>
            <a:noFill/>
            <a:ln>
              <a:noFill/>
            </a:ln>
          </p:spPr>
        </p:pic>
      </p:grpSp>
    </p:spTree>
    <p:extLst>
      <p:ext uri="{BB962C8B-B14F-4D97-AF65-F5344CB8AC3E}">
        <p14:creationId xmlns:p14="http://schemas.microsoft.com/office/powerpoint/2010/main" val="2270644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388"/>
        <p:cNvGrpSpPr/>
        <p:nvPr/>
      </p:nvGrpSpPr>
      <p:grpSpPr>
        <a:xfrm>
          <a:off x="0" y="0"/>
          <a:ext cx="0" cy="0"/>
          <a:chOff x="0" y="0"/>
          <a:chExt cx="0" cy="0"/>
        </a:xfrm>
      </p:grpSpPr>
      <p:sp>
        <p:nvSpPr>
          <p:cNvPr id="389" name="Google Shape;389;p5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216872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91"/>
        <p:cNvGrpSpPr/>
        <p:nvPr/>
      </p:nvGrpSpPr>
      <p:grpSpPr>
        <a:xfrm>
          <a:off x="0" y="0"/>
          <a:ext cx="0" cy="0"/>
          <a:chOff x="0" y="0"/>
          <a:chExt cx="0" cy="0"/>
        </a:xfrm>
      </p:grpSpPr>
      <p:sp>
        <p:nvSpPr>
          <p:cNvPr id="392" name="Google Shape;392;p59"/>
          <p:cNvSpPr txBox="1"/>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393" name="Google Shape;393;p59"/>
          <p:cNvSpPr txBox="1"/>
          <p:nvPr/>
        </p:nvSpPr>
        <p:spPr>
          <a:xfrm>
            <a:off x="8737600" y="6356351"/>
            <a:ext cx="2844800" cy="30620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394" name="Google Shape;394;p59"/>
          <p:cNvSpPr txBox="1"/>
          <p:nvPr/>
        </p:nvSpPr>
        <p:spPr>
          <a:xfrm>
            <a:off x="8737600" y="6356351"/>
            <a:ext cx="2844800" cy="2373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395" name="Google Shape;395;p59"/>
          <p:cNvSpPr>
            <a:spLocks noGrp="1"/>
          </p:cNvSpPr>
          <p:nvPr>
            <p:ph type="pic" idx="2"/>
          </p:nvPr>
        </p:nvSpPr>
        <p:spPr>
          <a:xfrm>
            <a:off x="822068" y="330422"/>
            <a:ext cx="5080984" cy="2865438"/>
          </a:xfrm>
          <a:prstGeom prst="rect">
            <a:avLst/>
          </a:prstGeom>
          <a:noFill/>
          <a:ln>
            <a:noFill/>
          </a:ln>
        </p:spPr>
      </p:sp>
      <p:sp>
        <p:nvSpPr>
          <p:cNvPr id="396" name="Google Shape;396;p59"/>
          <p:cNvSpPr>
            <a:spLocks noGrp="1"/>
          </p:cNvSpPr>
          <p:nvPr>
            <p:ph type="pic" idx="3"/>
          </p:nvPr>
        </p:nvSpPr>
        <p:spPr>
          <a:xfrm>
            <a:off x="822068" y="3413864"/>
            <a:ext cx="5080984" cy="2865438"/>
          </a:xfrm>
          <a:prstGeom prst="rect">
            <a:avLst/>
          </a:prstGeom>
          <a:noFill/>
          <a:ln>
            <a:noFill/>
          </a:ln>
        </p:spPr>
      </p:sp>
      <p:sp>
        <p:nvSpPr>
          <p:cNvPr id="397" name="Google Shape;397;p59"/>
          <p:cNvSpPr>
            <a:spLocks noGrp="1"/>
          </p:cNvSpPr>
          <p:nvPr>
            <p:ph type="pic" idx="4"/>
          </p:nvPr>
        </p:nvSpPr>
        <p:spPr>
          <a:xfrm>
            <a:off x="6197108" y="330422"/>
            <a:ext cx="5080984" cy="2865438"/>
          </a:xfrm>
          <a:prstGeom prst="rect">
            <a:avLst/>
          </a:prstGeom>
          <a:noFill/>
          <a:ln>
            <a:noFill/>
          </a:ln>
        </p:spPr>
      </p:sp>
      <p:sp>
        <p:nvSpPr>
          <p:cNvPr id="398" name="Google Shape;398;p59"/>
          <p:cNvSpPr>
            <a:spLocks noGrp="1"/>
          </p:cNvSpPr>
          <p:nvPr>
            <p:ph type="pic" idx="5"/>
          </p:nvPr>
        </p:nvSpPr>
        <p:spPr>
          <a:xfrm>
            <a:off x="6197108" y="3413864"/>
            <a:ext cx="5080984" cy="2865438"/>
          </a:xfrm>
          <a:prstGeom prst="rect">
            <a:avLst/>
          </a:prstGeom>
          <a:noFill/>
          <a:ln>
            <a:noFill/>
          </a:ln>
        </p:spPr>
      </p:sp>
    </p:spTree>
    <p:extLst>
      <p:ext uri="{BB962C8B-B14F-4D97-AF65-F5344CB8AC3E}">
        <p14:creationId xmlns:p14="http://schemas.microsoft.com/office/powerpoint/2010/main" val="3461279081"/>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99"/>
        <p:cNvGrpSpPr/>
        <p:nvPr/>
      </p:nvGrpSpPr>
      <p:grpSpPr>
        <a:xfrm>
          <a:off x="0" y="0"/>
          <a:ext cx="0" cy="0"/>
          <a:chOff x="0" y="0"/>
          <a:chExt cx="0" cy="0"/>
        </a:xfrm>
      </p:grpSpPr>
      <p:sp>
        <p:nvSpPr>
          <p:cNvPr id="400" name="Google Shape;400;p3"/>
          <p:cNvSpPr/>
          <p:nvPr/>
        </p:nvSpPr>
        <p:spPr>
          <a:xfrm>
            <a:off x="0" y="1"/>
            <a:ext cx="12192000" cy="1417638"/>
          </a:xfrm>
          <a:prstGeom prst="rect">
            <a:avLst/>
          </a:prstGeom>
          <a:solidFill>
            <a:srgbClr val="BC9A26"/>
          </a:solidFill>
          <a:ln w="9525" cap="flat" cmpd="sng">
            <a:solidFill>
              <a:srgbClr val="FED52A"/>
            </a:solidFill>
            <a:prstDash val="solid"/>
            <a:round/>
            <a:headEnd type="none" w="sm" len="sm"/>
            <a:tailEnd type="none" w="sm" len="sm"/>
          </a:ln>
          <a:effectLst>
            <a:outerShdw blurRad="40000" dist="23000" dir="5400000" rotWithShape="0">
              <a:schemeClr val="lt1">
                <a:alpha val="34901"/>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401" name="Google Shape;401;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3"/>
          <p:cNvSpPr txBox="1">
            <a:spLocks noGrp="1"/>
          </p:cNvSpPr>
          <p:nvPr>
            <p:ph type="body" idx="1"/>
          </p:nvPr>
        </p:nvSpPr>
        <p:spPr>
          <a:xfrm>
            <a:off x="609600" y="1600201"/>
            <a:ext cx="10972800" cy="43895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atin typeface="Arial"/>
                <a:ea typeface="Arial"/>
                <a:cs typeface="Arial"/>
                <a:sym typeface="Arial"/>
              </a:defRPr>
            </a:lvl1pPr>
            <a:lvl2pPr marL="914400" lvl="1" indent="-406400" algn="l">
              <a:lnSpc>
                <a:spcPct val="90000"/>
              </a:lnSpc>
              <a:spcBef>
                <a:spcPts val="500"/>
              </a:spcBef>
              <a:spcAft>
                <a:spcPts val="0"/>
              </a:spcAft>
              <a:buSzPts val="2800"/>
              <a:buChar char="•"/>
              <a:defRPr>
                <a:latin typeface="Arial"/>
                <a:ea typeface="Arial"/>
                <a:cs typeface="Arial"/>
                <a:sym typeface="Arial"/>
              </a:defRPr>
            </a:lvl2pPr>
            <a:lvl3pPr marL="1371600" lvl="2" indent="-406400" algn="l">
              <a:lnSpc>
                <a:spcPct val="90000"/>
              </a:lnSpc>
              <a:spcBef>
                <a:spcPts val="500"/>
              </a:spcBef>
              <a:spcAft>
                <a:spcPts val="0"/>
              </a:spcAft>
              <a:buSzPts val="2800"/>
              <a:buChar char="•"/>
              <a:defRPr>
                <a:latin typeface="Arial"/>
                <a:ea typeface="Arial"/>
                <a:cs typeface="Arial"/>
                <a:sym typeface="Arial"/>
              </a:defRPr>
            </a:lvl3pPr>
            <a:lvl4pPr marL="1828800" lvl="3" indent="-406400" algn="l">
              <a:lnSpc>
                <a:spcPct val="90000"/>
              </a:lnSpc>
              <a:spcBef>
                <a:spcPts val="500"/>
              </a:spcBef>
              <a:spcAft>
                <a:spcPts val="0"/>
              </a:spcAft>
              <a:buSzPts val="2800"/>
              <a:buChar char="•"/>
              <a:defRPr>
                <a:latin typeface="Arial"/>
                <a:ea typeface="Arial"/>
                <a:cs typeface="Arial"/>
                <a:sym typeface="Arial"/>
              </a:defRPr>
            </a:lvl4pPr>
            <a:lvl5pPr marL="2286000" lvl="4" indent="-406400" algn="l">
              <a:lnSpc>
                <a:spcPct val="90000"/>
              </a:lnSpc>
              <a:spcBef>
                <a:spcPts val="500"/>
              </a:spcBef>
              <a:spcAft>
                <a:spcPts val="0"/>
              </a:spcAft>
              <a:buSzPts val="2800"/>
              <a:buChar char="•"/>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3" name="Google Shape;403;p3"/>
          <p:cNvSpPr txBox="1"/>
          <p:nvPr/>
        </p:nvSpPr>
        <p:spPr>
          <a:xfrm>
            <a:off x="8737600" y="6356351"/>
            <a:ext cx="2844800" cy="2373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100" b="0" i="0" u="none" strike="noStrike" cap="none" dirty="0">
              <a:solidFill>
                <a:srgbClr val="7F7F7F"/>
              </a:solidFill>
              <a:latin typeface="Arial"/>
              <a:ea typeface="Arial"/>
              <a:cs typeface="Arial"/>
              <a:sym typeface="Arial"/>
            </a:endParaRPr>
          </a:p>
        </p:txBody>
      </p:sp>
    </p:spTree>
    <p:extLst>
      <p:ext uri="{BB962C8B-B14F-4D97-AF65-F5344CB8AC3E}">
        <p14:creationId xmlns:p14="http://schemas.microsoft.com/office/powerpoint/2010/main" val="2867634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4"/>
        <p:cNvGrpSpPr/>
        <p:nvPr/>
      </p:nvGrpSpPr>
      <p:grpSpPr>
        <a:xfrm>
          <a:off x="0" y="0"/>
          <a:ext cx="0" cy="0"/>
          <a:chOff x="0" y="0"/>
          <a:chExt cx="0" cy="0"/>
        </a:xfrm>
      </p:grpSpPr>
      <p:sp>
        <p:nvSpPr>
          <p:cNvPr id="405" name="Google Shape;405;p4"/>
          <p:cNvSpPr txBox="1">
            <a:spLocks noGrp="1"/>
          </p:cNvSpPr>
          <p:nvPr>
            <p:ph type="body" idx="1"/>
          </p:nvPr>
        </p:nvSpPr>
        <p:spPr>
          <a:xfrm>
            <a:off x="609600" y="1600201"/>
            <a:ext cx="5384800" cy="439792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800">
                <a:latin typeface="Arial"/>
                <a:ea typeface="Arial"/>
                <a:cs typeface="Arial"/>
                <a:sym typeface="Arial"/>
              </a:defRPr>
            </a:lvl1pPr>
            <a:lvl2pPr marL="914400" lvl="1" indent="-406400" algn="l">
              <a:lnSpc>
                <a:spcPct val="90000"/>
              </a:lnSpc>
              <a:spcBef>
                <a:spcPts val="500"/>
              </a:spcBef>
              <a:spcAft>
                <a:spcPts val="0"/>
              </a:spcAft>
              <a:buSzPts val="2800"/>
              <a:buChar char="•"/>
              <a:defRPr sz="2800">
                <a:latin typeface="Arial"/>
                <a:ea typeface="Arial"/>
                <a:cs typeface="Arial"/>
                <a:sym typeface="Arial"/>
              </a:defRPr>
            </a:lvl2pPr>
            <a:lvl3pPr marL="1371600" lvl="2" indent="-406400" algn="l">
              <a:lnSpc>
                <a:spcPct val="90000"/>
              </a:lnSpc>
              <a:spcBef>
                <a:spcPts val="500"/>
              </a:spcBef>
              <a:spcAft>
                <a:spcPts val="0"/>
              </a:spcAft>
              <a:buSzPts val="2800"/>
              <a:buChar char="•"/>
              <a:defRPr sz="2800">
                <a:latin typeface="Arial"/>
                <a:ea typeface="Arial"/>
                <a:cs typeface="Arial"/>
                <a:sym typeface="Arial"/>
              </a:defRPr>
            </a:lvl3pPr>
            <a:lvl4pPr marL="1828800" lvl="3" indent="-406400" algn="l">
              <a:lnSpc>
                <a:spcPct val="90000"/>
              </a:lnSpc>
              <a:spcBef>
                <a:spcPts val="500"/>
              </a:spcBef>
              <a:spcAft>
                <a:spcPts val="0"/>
              </a:spcAft>
              <a:buSzPts val="2800"/>
              <a:buChar char="•"/>
              <a:defRPr sz="2800">
                <a:latin typeface="Arial"/>
                <a:ea typeface="Arial"/>
                <a:cs typeface="Arial"/>
                <a:sym typeface="Arial"/>
              </a:defRPr>
            </a:lvl4pPr>
            <a:lvl5pPr marL="2286000" lvl="4" indent="-406400" algn="l">
              <a:lnSpc>
                <a:spcPct val="90000"/>
              </a:lnSpc>
              <a:spcBef>
                <a:spcPts val="500"/>
              </a:spcBef>
              <a:spcAft>
                <a:spcPts val="0"/>
              </a:spcAft>
              <a:buSzPts val="2800"/>
              <a:buChar char="•"/>
              <a:defRPr sz="2800">
                <a:latin typeface="Arial"/>
                <a:ea typeface="Arial"/>
                <a:cs typeface="Arial"/>
                <a:sym typeface="Arial"/>
              </a:defRPr>
            </a:lvl5pPr>
            <a:lvl6pPr marL="2743200" lvl="5" indent="-342900" algn="l">
              <a:lnSpc>
                <a:spcPct val="90000"/>
              </a:lnSpc>
              <a:spcBef>
                <a:spcPts val="500"/>
              </a:spcBef>
              <a:spcAft>
                <a:spcPts val="0"/>
              </a:spcAft>
              <a:buSzPts val="1800"/>
              <a:buChar char="•"/>
              <a:defRPr sz="1800"/>
            </a:lvl6pPr>
            <a:lvl7pPr marL="3200400" lvl="6" indent="-342900" algn="l">
              <a:lnSpc>
                <a:spcPct val="90000"/>
              </a:lnSpc>
              <a:spcBef>
                <a:spcPts val="500"/>
              </a:spcBef>
              <a:spcAft>
                <a:spcPts val="0"/>
              </a:spcAft>
              <a:buSzPts val="1800"/>
              <a:buChar char="•"/>
              <a:defRPr sz="1800"/>
            </a:lvl7pPr>
            <a:lvl8pPr marL="3657600" lvl="7" indent="-342900" algn="l">
              <a:lnSpc>
                <a:spcPct val="90000"/>
              </a:lnSpc>
              <a:spcBef>
                <a:spcPts val="500"/>
              </a:spcBef>
              <a:spcAft>
                <a:spcPts val="0"/>
              </a:spcAft>
              <a:buSzPts val="1800"/>
              <a:buChar char="•"/>
              <a:defRPr sz="1800"/>
            </a:lvl8pPr>
            <a:lvl9pPr marL="4114800" lvl="8" indent="-342900" algn="l">
              <a:lnSpc>
                <a:spcPct val="90000"/>
              </a:lnSpc>
              <a:spcBef>
                <a:spcPts val="500"/>
              </a:spcBef>
              <a:spcAft>
                <a:spcPts val="0"/>
              </a:spcAft>
              <a:buSzPts val="1800"/>
              <a:buChar char="•"/>
              <a:defRPr sz="1800"/>
            </a:lvl9pPr>
          </a:lstStyle>
          <a:p>
            <a:endParaRPr/>
          </a:p>
        </p:txBody>
      </p:sp>
      <p:sp>
        <p:nvSpPr>
          <p:cNvPr id="406" name="Google Shape;406;p4"/>
          <p:cNvSpPr txBox="1">
            <a:spLocks noGrp="1"/>
          </p:cNvSpPr>
          <p:nvPr>
            <p:ph type="body" idx="2"/>
          </p:nvPr>
        </p:nvSpPr>
        <p:spPr>
          <a:xfrm>
            <a:off x="6197600" y="1600201"/>
            <a:ext cx="5384800" cy="439792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800">
                <a:latin typeface="Arial"/>
                <a:ea typeface="Arial"/>
                <a:cs typeface="Arial"/>
                <a:sym typeface="Arial"/>
              </a:defRPr>
            </a:lvl1pPr>
            <a:lvl2pPr marL="914400" lvl="1" indent="-406400" algn="l">
              <a:lnSpc>
                <a:spcPct val="90000"/>
              </a:lnSpc>
              <a:spcBef>
                <a:spcPts val="500"/>
              </a:spcBef>
              <a:spcAft>
                <a:spcPts val="0"/>
              </a:spcAft>
              <a:buSzPts val="2800"/>
              <a:buChar char="•"/>
              <a:defRPr sz="2800">
                <a:latin typeface="Arial"/>
                <a:ea typeface="Arial"/>
                <a:cs typeface="Arial"/>
                <a:sym typeface="Arial"/>
              </a:defRPr>
            </a:lvl2pPr>
            <a:lvl3pPr marL="1371600" lvl="2" indent="-406400" algn="l">
              <a:lnSpc>
                <a:spcPct val="90000"/>
              </a:lnSpc>
              <a:spcBef>
                <a:spcPts val="500"/>
              </a:spcBef>
              <a:spcAft>
                <a:spcPts val="0"/>
              </a:spcAft>
              <a:buSzPts val="2800"/>
              <a:buChar char="•"/>
              <a:defRPr sz="2800">
                <a:latin typeface="Arial"/>
                <a:ea typeface="Arial"/>
                <a:cs typeface="Arial"/>
                <a:sym typeface="Arial"/>
              </a:defRPr>
            </a:lvl3pPr>
            <a:lvl4pPr marL="1828800" lvl="3" indent="-406400" algn="l">
              <a:lnSpc>
                <a:spcPct val="90000"/>
              </a:lnSpc>
              <a:spcBef>
                <a:spcPts val="500"/>
              </a:spcBef>
              <a:spcAft>
                <a:spcPts val="0"/>
              </a:spcAft>
              <a:buSzPts val="2800"/>
              <a:buChar char="•"/>
              <a:defRPr sz="2800">
                <a:latin typeface="Arial"/>
                <a:ea typeface="Arial"/>
                <a:cs typeface="Arial"/>
                <a:sym typeface="Arial"/>
              </a:defRPr>
            </a:lvl4pPr>
            <a:lvl5pPr marL="2286000" lvl="4" indent="-406400" algn="l">
              <a:lnSpc>
                <a:spcPct val="90000"/>
              </a:lnSpc>
              <a:spcBef>
                <a:spcPts val="500"/>
              </a:spcBef>
              <a:spcAft>
                <a:spcPts val="0"/>
              </a:spcAft>
              <a:buSzPts val="2800"/>
              <a:buChar char="•"/>
              <a:defRPr sz="2800">
                <a:latin typeface="Arial"/>
                <a:ea typeface="Arial"/>
                <a:cs typeface="Arial"/>
                <a:sym typeface="Arial"/>
              </a:defRPr>
            </a:lvl5pPr>
            <a:lvl6pPr marL="2743200" lvl="5" indent="-342900" algn="l">
              <a:lnSpc>
                <a:spcPct val="90000"/>
              </a:lnSpc>
              <a:spcBef>
                <a:spcPts val="500"/>
              </a:spcBef>
              <a:spcAft>
                <a:spcPts val="0"/>
              </a:spcAft>
              <a:buSzPts val="1800"/>
              <a:buChar char="•"/>
              <a:defRPr sz="1800"/>
            </a:lvl6pPr>
            <a:lvl7pPr marL="3200400" lvl="6" indent="-342900" algn="l">
              <a:lnSpc>
                <a:spcPct val="90000"/>
              </a:lnSpc>
              <a:spcBef>
                <a:spcPts val="500"/>
              </a:spcBef>
              <a:spcAft>
                <a:spcPts val="0"/>
              </a:spcAft>
              <a:buSzPts val="1800"/>
              <a:buChar char="•"/>
              <a:defRPr sz="1800"/>
            </a:lvl7pPr>
            <a:lvl8pPr marL="3657600" lvl="7" indent="-342900" algn="l">
              <a:lnSpc>
                <a:spcPct val="90000"/>
              </a:lnSpc>
              <a:spcBef>
                <a:spcPts val="500"/>
              </a:spcBef>
              <a:spcAft>
                <a:spcPts val="0"/>
              </a:spcAft>
              <a:buSzPts val="1800"/>
              <a:buChar char="•"/>
              <a:defRPr sz="1800"/>
            </a:lvl8pPr>
            <a:lvl9pPr marL="4114800" lvl="8" indent="-342900" algn="l">
              <a:lnSpc>
                <a:spcPct val="90000"/>
              </a:lnSpc>
              <a:spcBef>
                <a:spcPts val="500"/>
              </a:spcBef>
              <a:spcAft>
                <a:spcPts val="0"/>
              </a:spcAft>
              <a:buSzPts val="1800"/>
              <a:buChar char="•"/>
              <a:defRPr sz="1800"/>
            </a:lvl9pPr>
          </a:lstStyle>
          <a:p>
            <a:endParaRPr/>
          </a:p>
        </p:txBody>
      </p:sp>
      <p:sp>
        <p:nvSpPr>
          <p:cNvPr id="407" name="Google Shape;407;p4"/>
          <p:cNvSpPr txBox="1"/>
          <p:nvPr/>
        </p:nvSpPr>
        <p:spPr>
          <a:xfrm>
            <a:off x="8737600" y="6356351"/>
            <a:ext cx="2844800" cy="30620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100" b="0" i="0" u="none" strike="noStrike" cap="none" dirty="0">
              <a:solidFill>
                <a:srgbClr val="7F7F7F"/>
              </a:solidFill>
              <a:latin typeface="Arial"/>
              <a:ea typeface="Arial"/>
              <a:cs typeface="Arial"/>
              <a:sym typeface="Arial"/>
            </a:endParaRPr>
          </a:p>
        </p:txBody>
      </p:sp>
      <p:sp>
        <p:nvSpPr>
          <p:cNvPr id="408" name="Google Shape;408;p4"/>
          <p:cNvSpPr/>
          <p:nvPr/>
        </p:nvSpPr>
        <p:spPr>
          <a:xfrm>
            <a:off x="0" y="1"/>
            <a:ext cx="12192000" cy="1417638"/>
          </a:xfrm>
          <a:prstGeom prst="rect">
            <a:avLst/>
          </a:prstGeom>
          <a:solidFill>
            <a:srgbClr val="BC9A26"/>
          </a:solidFill>
          <a:ln w="9525" cap="flat" cmpd="sng">
            <a:solidFill>
              <a:srgbClr val="FED52A"/>
            </a:solidFill>
            <a:prstDash val="solid"/>
            <a:round/>
            <a:headEnd type="none" w="sm" len="sm"/>
            <a:tailEnd type="none" w="sm" len="sm"/>
          </a:ln>
          <a:effectLst>
            <a:outerShdw blurRad="40000" dist="23000" dir="5400000" rotWithShape="0">
              <a:schemeClr val="lt1">
                <a:alpha val="34901"/>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409" name="Google Shape;409;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58705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 Title" type="title">
  <p:cSld name="1.0 Title">
    <p:spTree>
      <p:nvGrpSpPr>
        <p:cNvPr id="1" name="Shape 17"/>
        <p:cNvGrpSpPr/>
        <p:nvPr/>
      </p:nvGrpSpPr>
      <p:grpSpPr>
        <a:xfrm>
          <a:off x="0" y="0"/>
          <a:ext cx="0" cy="0"/>
          <a:chOff x="0" y="0"/>
          <a:chExt cx="0" cy="0"/>
        </a:xfrm>
      </p:grpSpPr>
      <p:sp>
        <p:nvSpPr>
          <p:cNvPr id="18" name="Google Shape;18;g103bafcb629_1_1796"/>
          <p:cNvSpPr txBox="1">
            <a:spLocks noGrp="1"/>
          </p:cNvSpPr>
          <p:nvPr>
            <p:ph type="ctrTitle"/>
          </p:nvPr>
        </p:nvSpPr>
        <p:spPr>
          <a:xfrm>
            <a:off x="914400" y="1122363"/>
            <a:ext cx="103632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000"/>
              <a:buFont typeface="Arial"/>
              <a:buNone/>
              <a:defRPr sz="5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103bafcb629_1_179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g103bafcb629_1_1796"/>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g103bafcb629_1_1796"/>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22" name="Google Shape;22;g103bafcb629_1_1796"/>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23" name="Google Shape;23;g103bafcb629_1_1796"/>
          <p:cNvSpPr/>
          <p:nvPr/>
        </p:nvSpPr>
        <p:spPr>
          <a:xfrm>
            <a:off x="0" y="6166022"/>
            <a:ext cx="12192000" cy="69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24" name="Google Shape;24;g103bafcb629_1_1796"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pic>
        <p:nvPicPr>
          <p:cNvPr id="25" name="Google Shape;25;g103bafcb629_1_1796" descr="Untitled-2-01.png"/>
          <p:cNvPicPr preferRelativeResize="0"/>
          <p:nvPr/>
        </p:nvPicPr>
        <p:blipFill rotWithShape="1">
          <a:blip r:embed="rId3">
            <a:alphaModFix/>
          </a:blip>
          <a:srcRect r="11637"/>
          <a:stretch/>
        </p:blipFill>
        <p:spPr>
          <a:xfrm>
            <a:off x="0" y="0"/>
            <a:ext cx="12192000" cy="6904092"/>
          </a:xfrm>
          <a:prstGeom prst="rect">
            <a:avLst/>
          </a:prstGeom>
          <a:noFill/>
          <a:ln>
            <a:noFill/>
          </a:ln>
        </p:spPr>
      </p:pic>
      <p:sp>
        <p:nvSpPr>
          <p:cNvPr id="26" name="Google Shape;26;g103bafcb629_1_1796"/>
          <p:cNvSpPr/>
          <p:nvPr/>
        </p:nvSpPr>
        <p:spPr>
          <a:xfrm>
            <a:off x="1" y="0"/>
            <a:ext cx="12192000" cy="6904200"/>
          </a:xfrm>
          <a:prstGeom prst="rect">
            <a:avLst/>
          </a:prstGeom>
          <a:solidFill>
            <a:srgbClr val="000000">
              <a:alpha val="2666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cxnSp>
        <p:nvCxnSpPr>
          <p:cNvPr id="27" name="Google Shape;27;g103bafcb629_1_1796"/>
          <p:cNvCxnSpPr/>
          <p:nvPr/>
        </p:nvCxnSpPr>
        <p:spPr>
          <a:xfrm>
            <a:off x="914399" y="4117340"/>
            <a:ext cx="4365600" cy="0"/>
          </a:xfrm>
          <a:prstGeom prst="straightConnector1">
            <a:avLst/>
          </a:prstGeom>
          <a:noFill/>
          <a:ln w="127000" cap="flat" cmpd="sng">
            <a:solidFill>
              <a:srgbClr val="FFD832"/>
            </a:solidFill>
            <a:prstDash val="solid"/>
            <a:miter lim="8000"/>
            <a:headEnd type="none" w="sm" len="sm"/>
            <a:tailEnd type="none" w="sm" len="sm"/>
          </a:ln>
        </p:spPr>
      </p:cxnSp>
      <p:pic>
        <p:nvPicPr>
          <p:cNvPr id="28" name="Google Shape;28;g103bafcb629_1_1796" descr="CNM.Mark [Converted]-02.png"/>
          <p:cNvPicPr preferRelativeResize="0"/>
          <p:nvPr/>
        </p:nvPicPr>
        <p:blipFill rotWithShape="1">
          <a:blip r:embed="rId4">
            <a:alphaModFix/>
          </a:blip>
          <a:srcRect/>
          <a:stretch/>
        </p:blipFill>
        <p:spPr>
          <a:xfrm>
            <a:off x="914399" y="3115697"/>
            <a:ext cx="3411388" cy="737005"/>
          </a:xfrm>
          <a:prstGeom prst="rect">
            <a:avLst/>
          </a:prstGeom>
          <a:noFill/>
          <a:ln>
            <a:noFill/>
          </a:ln>
        </p:spPr>
      </p:pic>
    </p:spTree>
    <p:extLst>
      <p:ext uri="{BB962C8B-B14F-4D97-AF65-F5344CB8AC3E}">
        <p14:creationId xmlns:p14="http://schemas.microsoft.com/office/powerpoint/2010/main" val="151941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32803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29"/>
        <p:cNvGrpSpPr/>
        <p:nvPr/>
      </p:nvGrpSpPr>
      <p:grpSpPr>
        <a:xfrm>
          <a:off x="0" y="0"/>
          <a:ext cx="0" cy="0"/>
          <a:chOff x="0" y="0"/>
          <a:chExt cx="0" cy="0"/>
        </a:xfrm>
      </p:grpSpPr>
      <p:sp>
        <p:nvSpPr>
          <p:cNvPr id="30" name="Google Shape;30;g103bafcb629_1_180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g103bafcb629_1_1808"/>
          <p:cNvSpPr txBox="1">
            <a:spLocks noGrp="1"/>
          </p:cNvSpPr>
          <p:nvPr>
            <p:ph type="body" idx="1"/>
          </p:nvPr>
        </p:nvSpPr>
        <p:spPr>
          <a:xfrm>
            <a:off x="838199" y="1825625"/>
            <a:ext cx="10515600" cy="4351200"/>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81000" algn="l">
              <a:lnSpc>
                <a:spcPct val="90000"/>
              </a:lnSpc>
              <a:spcBef>
                <a:spcPts val="500"/>
              </a:spcBef>
              <a:spcAft>
                <a:spcPts val="0"/>
              </a:spcAft>
              <a:buClr>
                <a:schemeClr val="dk1"/>
              </a:buClr>
              <a:buSzPts val="2400"/>
              <a:buChar char="•"/>
              <a:defRPr sz="24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g103bafcb629_1_1808"/>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3" name="Google Shape;33;g103bafcb629_1_1808"/>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497006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1 Section ">
  <p:cSld name="3.1 Section ">
    <p:spTree>
      <p:nvGrpSpPr>
        <p:cNvPr id="1" name="Shape 34"/>
        <p:cNvGrpSpPr/>
        <p:nvPr/>
      </p:nvGrpSpPr>
      <p:grpSpPr>
        <a:xfrm>
          <a:off x="0" y="0"/>
          <a:ext cx="0" cy="0"/>
          <a:chOff x="0" y="0"/>
          <a:chExt cx="0" cy="0"/>
        </a:xfrm>
      </p:grpSpPr>
      <p:sp>
        <p:nvSpPr>
          <p:cNvPr id="35" name="Google Shape;35;g103bafcb629_1_1875"/>
          <p:cNvSpPr/>
          <p:nvPr/>
        </p:nvSpPr>
        <p:spPr>
          <a:xfrm>
            <a:off x="0" y="0"/>
            <a:ext cx="12192000" cy="6318000"/>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6" name="Google Shape;36;g103bafcb629_1_1875"/>
          <p:cNvSpPr txBox="1">
            <a:spLocks noGrp="1"/>
          </p:cNvSpPr>
          <p:nvPr>
            <p:ph type="ctrTitle"/>
          </p:nvPr>
        </p:nvSpPr>
        <p:spPr>
          <a:xfrm>
            <a:off x="914400" y="2338473"/>
            <a:ext cx="10363200" cy="1171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g103bafcb629_1_1875"/>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g103bafcb629_1_187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g103bafcb629_1_1875"/>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g103bafcb629_1_187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41" name="Google Shape;41;g103bafcb629_1_1875"/>
          <p:cNvSpPr/>
          <p:nvPr/>
        </p:nvSpPr>
        <p:spPr>
          <a:xfrm>
            <a:off x="0" y="6166022"/>
            <a:ext cx="12192000" cy="69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42" name="Google Shape;42;g103bafcb629_1_1875"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cxnSp>
        <p:nvCxnSpPr>
          <p:cNvPr id="43" name="Google Shape;43;g103bafcb629_1_1875"/>
          <p:cNvCxnSpPr/>
          <p:nvPr/>
        </p:nvCxnSpPr>
        <p:spPr>
          <a:xfrm>
            <a:off x="914400" y="3602038"/>
            <a:ext cx="4365600" cy="0"/>
          </a:xfrm>
          <a:prstGeom prst="straightConnector1">
            <a:avLst/>
          </a:prstGeom>
          <a:noFill/>
          <a:ln w="127000" cap="flat" cmpd="sng">
            <a:solidFill>
              <a:srgbClr val="D3EAF4"/>
            </a:solidFill>
            <a:prstDash val="solid"/>
            <a:miter lim="8000"/>
            <a:headEnd type="none" w="sm" len="sm"/>
            <a:tailEnd type="none" w="sm" len="sm"/>
          </a:ln>
        </p:spPr>
      </p:cxnSp>
    </p:spTree>
    <p:extLst>
      <p:ext uri="{BB962C8B-B14F-4D97-AF65-F5344CB8AC3E}">
        <p14:creationId xmlns:p14="http://schemas.microsoft.com/office/powerpoint/2010/main" val="2760194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6.0 Chart + Photo">
  <p:cSld name="6.0 Chart + Photo">
    <p:spTree>
      <p:nvGrpSpPr>
        <p:cNvPr id="1" name="Shape 46"/>
        <p:cNvGrpSpPr/>
        <p:nvPr/>
      </p:nvGrpSpPr>
      <p:grpSpPr>
        <a:xfrm>
          <a:off x="0" y="0"/>
          <a:ext cx="0" cy="0"/>
          <a:chOff x="0" y="0"/>
          <a:chExt cx="0" cy="0"/>
        </a:xfrm>
      </p:grpSpPr>
      <p:sp>
        <p:nvSpPr>
          <p:cNvPr id="47" name="Google Shape;47;g103bafcb629_1_1815"/>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g103bafcb629_1_1815"/>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9" name="Google Shape;49;g103bafcb629_1_181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0" name="Google Shape;50;g103bafcb629_1_181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2928081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6.0 Chart + Photo">
  <p:cSld name="1_6.0 Chart + Photo">
    <p:spTree>
      <p:nvGrpSpPr>
        <p:cNvPr id="1" name="Shape 51"/>
        <p:cNvGrpSpPr/>
        <p:nvPr/>
      </p:nvGrpSpPr>
      <p:grpSpPr>
        <a:xfrm>
          <a:off x="0" y="0"/>
          <a:ext cx="0" cy="0"/>
          <a:chOff x="0" y="0"/>
          <a:chExt cx="0" cy="0"/>
        </a:xfrm>
      </p:grpSpPr>
      <p:sp>
        <p:nvSpPr>
          <p:cNvPr id="52" name="Google Shape;52;g103bafcb629_1_1820"/>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40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103bafcb629_1_1820"/>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a:lvl1pPr>
            <a:lvl2pPr marL="914400" lvl="1" indent="-406400" algn="l">
              <a:lnSpc>
                <a:spcPct val="90000"/>
              </a:lnSpc>
              <a:spcBef>
                <a:spcPts val="500"/>
              </a:spcBef>
              <a:spcAft>
                <a:spcPts val="0"/>
              </a:spcAft>
              <a:buSzPts val="2800"/>
              <a:buChar char="•"/>
              <a:defRPr sz="2800"/>
            </a:lvl2pPr>
            <a:lvl3pPr marL="1371600" lvl="2" indent="-406400" algn="l">
              <a:lnSpc>
                <a:spcPct val="90000"/>
              </a:lnSpc>
              <a:spcBef>
                <a:spcPts val="500"/>
              </a:spcBef>
              <a:spcAft>
                <a:spcPts val="0"/>
              </a:spcAft>
              <a:buSzPts val="2800"/>
              <a:buChar char="•"/>
              <a:defRPr sz="2400"/>
            </a:lvl3pPr>
            <a:lvl4pPr marL="1828800" lvl="3" indent="-406400" algn="l">
              <a:lnSpc>
                <a:spcPct val="90000"/>
              </a:lnSpc>
              <a:spcBef>
                <a:spcPts val="500"/>
              </a:spcBef>
              <a:spcAft>
                <a:spcPts val="0"/>
              </a:spcAft>
              <a:buSzPts val="2800"/>
              <a:buChar char="•"/>
              <a:defRPr sz="2000"/>
            </a:lvl4pPr>
            <a:lvl5pPr marL="2286000" lvl="4" indent="-406400" algn="l">
              <a:lnSpc>
                <a:spcPct val="90000"/>
              </a:lnSpc>
              <a:spcBef>
                <a:spcPts val="500"/>
              </a:spcBef>
              <a:spcAft>
                <a:spcPts val="0"/>
              </a:spcAft>
              <a:buSzPts val="2800"/>
              <a:buChar char="•"/>
              <a:defRPr sz="2000"/>
            </a:lvl5pPr>
            <a:lvl6pPr marL="2743200" lvl="5" indent="-342900" algn="l">
              <a:lnSpc>
                <a:spcPct val="90000"/>
              </a:lnSpc>
              <a:spcBef>
                <a:spcPts val="500"/>
              </a:spcBef>
              <a:spcAft>
                <a:spcPts val="0"/>
              </a:spcAft>
              <a:buSzPts val="1800"/>
              <a:buChar char="•"/>
              <a:defRPr sz="2000"/>
            </a:lvl6pPr>
            <a:lvl7pPr marL="3200400" lvl="6" indent="-342900" algn="l">
              <a:lnSpc>
                <a:spcPct val="90000"/>
              </a:lnSpc>
              <a:spcBef>
                <a:spcPts val="500"/>
              </a:spcBef>
              <a:spcAft>
                <a:spcPts val="0"/>
              </a:spcAft>
              <a:buSzPts val="1800"/>
              <a:buChar char="•"/>
              <a:defRPr sz="2000"/>
            </a:lvl7pPr>
            <a:lvl8pPr marL="3657600" lvl="7" indent="-342900" algn="l">
              <a:lnSpc>
                <a:spcPct val="90000"/>
              </a:lnSpc>
              <a:spcBef>
                <a:spcPts val="500"/>
              </a:spcBef>
              <a:spcAft>
                <a:spcPts val="0"/>
              </a:spcAft>
              <a:buSzPts val="1800"/>
              <a:buChar char="•"/>
              <a:defRPr sz="2000"/>
            </a:lvl8pPr>
            <a:lvl9pPr marL="4114800" lvl="8" indent="-342900" algn="l">
              <a:lnSpc>
                <a:spcPct val="90000"/>
              </a:lnSpc>
              <a:spcBef>
                <a:spcPts val="500"/>
              </a:spcBef>
              <a:spcAft>
                <a:spcPts val="0"/>
              </a:spcAft>
              <a:buSzPts val="1800"/>
              <a:buChar char="•"/>
              <a:defRPr sz="2000"/>
            </a:lvl9pPr>
          </a:lstStyle>
          <a:p>
            <a:endParaRPr/>
          </a:p>
        </p:txBody>
      </p:sp>
      <p:sp>
        <p:nvSpPr>
          <p:cNvPr id="54" name="Google Shape;54;g103bafcb629_1_1820"/>
          <p:cNvSpPr txBox="1">
            <a:spLocks noGrp="1"/>
          </p:cNvSpPr>
          <p:nvPr>
            <p:ph type="dt" idx="10"/>
          </p:nvPr>
        </p:nvSpPr>
        <p:spPr>
          <a:xfrm>
            <a:off x="1153296" y="6524368"/>
            <a:ext cx="2428000" cy="197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5" name="Google Shape;55;g103bafcb629_1_1820"/>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485533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6.0 Chart + Photo">
  <p:cSld name="2_6.0 Chart + Photo">
    <p:spTree>
      <p:nvGrpSpPr>
        <p:cNvPr id="1" name="Shape 56"/>
        <p:cNvGrpSpPr/>
        <p:nvPr/>
      </p:nvGrpSpPr>
      <p:grpSpPr>
        <a:xfrm>
          <a:off x="0" y="0"/>
          <a:ext cx="0" cy="0"/>
          <a:chOff x="0" y="0"/>
          <a:chExt cx="0" cy="0"/>
        </a:xfrm>
      </p:grpSpPr>
      <p:sp>
        <p:nvSpPr>
          <p:cNvPr id="57" name="Google Shape;57;g103bafcb629_1_1825"/>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40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103bafcb629_1_1825"/>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a:lvl1pPr>
            <a:lvl2pPr marL="914400" lvl="1" indent="-406400" algn="l">
              <a:lnSpc>
                <a:spcPct val="90000"/>
              </a:lnSpc>
              <a:spcBef>
                <a:spcPts val="500"/>
              </a:spcBef>
              <a:spcAft>
                <a:spcPts val="0"/>
              </a:spcAft>
              <a:buSzPts val="2800"/>
              <a:buChar char="•"/>
              <a:defRPr sz="2800"/>
            </a:lvl2pPr>
            <a:lvl3pPr marL="1371600" lvl="2" indent="-406400" algn="l">
              <a:lnSpc>
                <a:spcPct val="90000"/>
              </a:lnSpc>
              <a:spcBef>
                <a:spcPts val="500"/>
              </a:spcBef>
              <a:spcAft>
                <a:spcPts val="0"/>
              </a:spcAft>
              <a:buSzPts val="2800"/>
              <a:buChar char="•"/>
              <a:defRPr sz="2400"/>
            </a:lvl3pPr>
            <a:lvl4pPr marL="1828800" lvl="3" indent="-406400" algn="l">
              <a:lnSpc>
                <a:spcPct val="90000"/>
              </a:lnSpc>
              <a:spcBef>
                <a:spcPts val="500"/>
              </a:spcBef>
              <a:spcAft>
                <a:spcPts val="0"/>
              </a:spcAft>
              <a:buSzPts val="2800"/>
              <a:buChar char="•"/>
              <a:defRPr sz="2000"/>
            </a:lvl4pPr>
            <a:lvl5pPr marL="2286000" lvl="4" indent="-406400" algn="l">
              <a:lnSpc>
                <a:spcPct val="90000"/>
              </a:lnSpc>
              <a:spcBef>
                <a:spcPts val="500"/>
              </a:spcBef>
              <a:spcAft>
                <a:spcPts val="0"/>
              </a:spcAft>
              <a:buSzPts val="2800"/>
              <a:buChar char="•"/>
              <a:defRPr sz="2000"/>
            </a:lvl5pPr>
            <a:lvl6pPr marL="2743200" lvl="5" indent="-342900" algn="l">
              <a:lnSpc>
                <a:spcPct val="90000"/>
              </a:lnSpc>
              <a:spcBef>
                <a:spcPts val="500"/>
              </a:spcBef>
              <a:spcAft>
                <a:spcPts val="0"/>
              </a:spcAft>
              <a:buSzPts val="1800"/>
              <a:buChar char="•"/>
              <a:defRPr sz="2000"/>
            </a:lvl6pPr>
            <a:lvl7pPr marL="3200400" lvl="6" indent="-342900" algn="l">
              <a:lnSpc>
                <a:spcPct val="90000"/>
              </a:lnSpc>
              <a:spcBef>
                <a:spcPts val="500"/>
              </a:spcBef>
              <a:spcAft>
                <a:spcPts val="0"/>
              </a:spcAft>
              <a:buSzPts val="1800"/>
              <a:buChar char="•"/>
              <a:defRPr sz="2000"/>
            </a:lvl7pPr>
            <a:lvl8pPr marL="3657600" lvl="7" indent="-342900" algn="l">
              <a:lnSpc>
                <a:spcPct val="90000"/>
              </a:lnSpc>
              <a:spcBef>
                <a:spcPts val="500"/>
              </a:spcBef>
              <a:spcAft>
                <a:spcPts val="0"/>
              </a:spcAft>
              <a:buSzPts val="1800"/>
              <a:buChar char="•"/>
              <a:defRPr sz="2000"/>
            </a:lvl8pPr>
            <a:lvl9pPr marL="4114800" lvl="8" indent="-342900" algn="l">
              <a:lnSpc>
                <a:spcPct val="90000"/>
              </a:lnSpc>
              <a:spcBef>
                <a:spcPts val="500"/>
              </a:spcBef>
              <a:spcAft>
                <a:spcPts val="0"/>
              </a:spcAft>
              <a:buSzPts val="1800"/>
              <a:buChar char="•"/>
              <a:defRPr sz="2000"/>
            </a:lvl9pPr>
          </a:lstStyle>
          <a:p>
            <a:endParaRPr/>
          </a:p>
        </p:txBody>
      </p:sp>
      <p:sp>
        <p:nvSpPr>
          <p:cNvPr id="59" name="Google Shape;59;g103bafcb629_1_1825"/>
          <p:cNvSpPr txBox="1">
            <a:spLocks noGrp="1"/>
          </p:cNvSpPr>
          <p:nvPr>
            <p:ph type="dt" idx="10"/>
          </p:nvPr>
        </p:nvSpPr>
        <p:spPr>
          <a:xfrm>
            <a:off x="1153296" y="6524368"/>
            <a:ext cx="2428000" cy="197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g103bafcb629_1_182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5196132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_6.0 Chart + Photo">
  <p:cSld name="3_6.0 Chart + Photo">
    <p:spTree>
      <p:nvGrpSpPr>
        <p:cNvPr id="1" name="Shape 61"/>
        <p:cNvGrpSpPr/>
        <p:nvPr/>
      </p:nvGrpSpPr>
      <p:grpSpPr>
        <a:xfrm>
          <a:off x="0" y="0"/>
          <a:ext cx="0" cy="0"/>
          <a:chOff x="0" y="0"/>
          <a:chExt cx="0" cy="0"/>
        </a:xfrm>
      </p:grpSpPr>
      <p:sp>
        <p:nvSpPr>
          <p:cNvPr id="62" name="Google Shape;62;g103bafcb629_1_1830"/>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40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g103bafcb629_1_1830"/>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a:lvl1pPr>
            <a:lvl2pPr marL="914400" lvl="1" indent="-406400" algn="l">
              <a:lnSpc>
                <a:spcPct val="90000"/>
              </a:lnSpc>
              <a:spcBef>
                <a:spcPts val="500"/>
              </a:spcBef>
              <a:spcAft>
                <a:spcPts val="0"/>
              </a:spcAft>
              <a:buSzPts val="2800"/>
              <a:buChar char="•"/>
              <a:defRPr sz="2800"/>
            </a:lvl2pPr>
            <a:lvl3pPr marL="1371600" lvl="2" indent="-406400" algn="l">
              <a:lnSpc>
                <a:spcPct val="90000"/>
              </a:lnSpc>
              <a:spcBef>
                <a:spcPts val="500"/>
              </a:spcBef>
              <a:spcAft>
                <a:spcPts val="0"/>
              </a:spcAft>
              <a:buSzPts val="2800"/>
              <a:buChar char="•"/>
              <a:defRPr sz="2400"/>
            </a:lvl3pPr>
            <a:lvl4pPr marL="1828800" lvl="3" indent="-406400" algn="l">
              <a:lnSpc>
                <a:spcPct val="90000"/>
              </a:lnSpc>
              <a:spcBef>
                <a:spcPts val="500"/>
              </a:spcBef>
              <a:spcAft>
                <a:spcPts val="0"/>
              </a:spcAft>
              <a:buSzPts val="2800"/>
              <a:buChar char="•"/>
              <a:defRPr sz="2000"/>
            </a:lvl4pPr>
            <a:lvl5pPr marL="2286000" lvl="4" indent="-406400" algn="l">
              <a:lnSpc>
                <a:spcPct val="90000"/>
              </a:lnSpc>
              <a:spcBef>
                <a:spcPts val="500"/>
              </a:spcBef>
              <a:spcAft>
                <a:spcPts val="0"/>
              </a:spcAft>
              <a:buSzPts val="2800"/>
              <a:buChar char="•"/>
              <a:defRPr sz="2000"/>
            </a:lvl5pPr>
            <a:lvl6pPr marL="2743200" lvl="5" indent="-342900" algn="l">
              <a:lnSpc>
                <a:spcPct val="90000"/>
              </a:lnSpc>
              <a:spcBef>
                <a:spcPts val="500"/>
              </a:spcBef>
              <a:spcAft>
                <a:spcPts val="0"/>
              </a:spcAft>
              <a:buSzPts val="1800"/>
              <a:buChar char="•"/>
              <a:defRPr sz="2000"/>
            </a:lvl6pPr>
            <a:lvl7pPr marL="3200400" lvl="6" indent="-342900" algn="l">
              <a:lnSpc>
                <a:spcPct val="90000"/>
              </a:lnSpc>
              <a:spcBef>
                <a:spcPts val="500"/>
              </a:spcBef>
              <a:spcAft>
                <a:spcPts val="0"/>
              </a:spcAft>
              <a:buSzPts val="1800"/>
              <a:buChar char="•"/>
              <a:defRPr sz="2000"/>
            </a:lvl7pPr>
            <a:lvl8pPr marL="3657600" lvl="7" indent="-342900" algn="l">
              <a:lnSpc>
                <a:spcPct val="90000"/>
              </a:lnSpc>
              <a:spcBef>
                <a:spcPts val="500"/>
              </a:spcBef>
              <a:spcAft>
                <a:spcPts val="0"/>
              </a:spcAft>
              <a:buSzPts val="1800"/>
              <a:buChar char="•"/>
              <a:defRPr sz="2000"/>
            </a:lvl8pPr>
            <a:lvl9pPr marL="4114800" lvl="8" indent="-342900" algn="l">
              <a:lnSpc>
                <a:spcPct val="90000"/>
              </a:lnSpc>
              <a:spcBef>
                <a:spcPts val="500"/>
              </a:spcBef>
              <a:spcAft>
                <a:spcPts val="0"/>
              </a:spcAft>
              <a:buSzPts val="1800"/>
              <a:buChar char="•"/>
              <a:defRPr sz="2000"/>
            </a:lvl9pPr>
          </a:lstStyle>
          <a:p>
            <a:endParaRPr/>
          </a:p>
        </p:txBody>
      </p:sp>
      <p:sp>
        <p:nvSpPr>
          <p:cNvPr id="64" name="Google Shape;64;g103bafcb629_1_1830"/>
          <p:cNvSpPr txBox="1">
            <a:spLocks noGrp="1"/>
          </p:cNvSpPr>
          <p:nvPr>
            <p:ph type="dt" idx="10"/>
          </p:nvPr>
        </p:nvSpPr>
        <p:spPr>
          <a:xfrm>
            <a:off x="1153296" y="6524368"/>
            <a:ext cx="2428000" cy="197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5" name="Google Shape;65;g103bafcb629_1_1830"/>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5307249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0 Agenda">
  <p:cSld name="2.0 Agenda">
    <p:spTree>
      <p:nvGrpSpPr>
        <p:cNvPr id="1" name="Shape 66"/>
        <p:cNvGrpSpPr/>
        <p:nvPr/>
      </p:nvGrpSpPr>
      <p:grpSpPr>
        <a:xfrm>
          <a:off x="0" y="0"/>
          <a:ext cx="0" cy="0"/>
          <a:chOff x="0" y="0"/>
          <a:chExt cx="0" cy="0"/>
        </a:xfrm>
      </p:grpSpPr>
      <p:sp>
        <p:nvSpPr>
          <p:cNvPr id="67" name="Google Shape;67;g103bafcb629_1_183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8" name="Google Shape;68;g103bafcb629_1_183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530326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9"/>
        <p:cNvGrpSpPr/>
        <p:nvPr/>
      </p:nvGrpSpPr>
      <p:grpSpPr>
        <a:xfrm>
          <a:off x="0" y="0"/>
          <a:ext cx="0" cy="0"/>
          <a:chOff x="0" y="0"/>
          <a:chExt cx="0" cy="0"/>
        </a:xfrm>
      </p:grpSpPr>
      <p:sp>
        <p:nvSpPr>
          <p:cNvPr id="70" name="Google Shape;70;g103bafcb629_1_183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g103bafcb629_1_1838"/>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g103bafcb629_1_1838"/>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7843786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Chart">
  <p:cSld name="1_Chart">
    <p:spTree>
      <p:nvGrpSpPr>
        <p:cNvPr id="1" name="Shape 73"/>
        <p:cNvGrpSpPr/>
        <p:nvPr/>
      </p:nvGrpSpPr>
      <p:grpSpPr>
        <a:xfrm>
          <a:off x="0" y="0"/>
          <a:ext cx="0" cy="0"/>
          <a:chOff x="0" y="0"/>
          <a:chExt cx="0" cy="0"/>
        </a:xfrm>
      </p:grpSpPr>
      <p:sp>
        <p:nvSpPr>
          <p:cNvPr id="74" name="Google Shape;74;g103bafcb629_1_1842"/>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g103bafcb629_1_184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406400" algn="l">
              <a:lnSpc>
                <a:spcPct val="90000"/>
              </a:lnSpc>
              <a:spcBef>
                <a:spcPts val="500"/>
              </a:spcBef>
              <a:spcAft>
                <a:spcPts val="0"/>
              </a:spcAft>
              <a:buSzPts val="2800"/>
              <a:buChar char="•"/>
              <a:defRPr/>
            </a:lvl2pPr>
            <a:lvl3pPr marL="1371600" lvl="2" indent="-406400" algn="l">
              <a:lnSpc>
                <a:spcPct val="90000"/>
              </a:lnSpc>
              <a:spcBef>
                <a:spcPts val="500"/>
              </a:spcBef>
              <a:spcAft>
                <a:spcPts val="0"/>
              </a:spcAft>
              <a:buSzPts val="2800"/>
              <a:buChar char="•"/>
              <a:defRPr/>
            </a:lvl3pPr>
            <a:lvl4pPr marL="1828800" lvl="3" indent="-406400" algn="l">
              <a:lnSpc>
                <a:spcPct val="90000"/>
              </a:lnSpc>
              <a:spcBef>
                <a:spcPts val="500"/>
              </a:spcBef>
              <a:spcAft>
                <a:spcPts val="0"/>
              </a:spcAft>
              <a:buSzPts val="2800"/>
              <a:buChar char="•"/>
              <a:defRPr/>
            </a:lvl4pPr>
            <a:lvl5pPr marL="2286000" lvl="4" indent="-406400" algn="l">
              <a:lnSpc>
                <a:spcPct val="90000"/>
              </a:lnSpc>
              <a:spcBef>
                <a:spcPts val="500"/>
              </a:spcBef>
              <a:spcAft>
                <a:spcPts val="0"/>
              </a:spcAft>
              <a:buSzPts val="2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g103bafcb629_1_1842"/>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0466795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Chart">
  <p:cSld name="2_Chart">
    <p:spTree>
      <p:nvGrpSpPr>
        <p:cNvPr id="1" name="Shape 77"/>
        <p:cNvGrpSpPr/>
        <p:nvPr/>
      </p:nvGrpSpPr>
      <p:grpSpPr>
        <a:xfrm>
          <a:off x="0" y="0"/>
          <a:ext cx="0" cy="0"/>
          <a:chOff x="0" y="0"/>
          <a:chExt cx="0" cy="0"/>
        </a:xfrm>
      </p:grpSpPr>
      <p:sp>
        <p:nvSpPr>
          <p:cNvPr id="78" name="Google Shape;78;g103bafcb629_1_1846"/>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g103bafcb629_1_184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406400" algn="l">
              <a:lnSpc>
                <a:spcPct val="90000"/>
              </a:lnSpc>
              <a:spcBef>
                <a:spcPts val="500"/>
              </a:spcBef>
              <a:spcAft>
                <a:spcPts val="0"/>
              </a:spcAft>
              <a:buSzPts val="2800"/>
              <a:buChar char="•"/>
              <a:defRPr/>
            </a:lvl2pPr>
            <a:lvl3pPr marL="1371600" lvl="2" indent="-406400" algn="l">
              <a:lnSpc>
                <a:spcPct val="90000"/>
              </a:lnSpc>
              <a:spcBef>
                <a:spcPts val="500"/>
              </a:spcBef>
              <a:spcAft>
                <a:spcPts val="0"/>
              </a:spcAft>
              <a:buSzPts val="2800"/>
              <a:buChar char="•"/>
              <a:defRPr/>
            </a:lvl3pPr>
            <a:lvl4pPr marL="1828800" lvl="3" indent="-406400" algn="l">
              <a:lnSpc>
                <a:spcPct val="90000"/>
              </a:lnSpc>
              <a:spcBef>
                <a:spcPts val="500"/>
              </a:spcBef>
              <a:spcAft>
                <a:spcPts val="0"/>
              </a:spcAft>
              <a:buSzPts val="2800"/>
              <a:buChar char="•"/>
              <a:defRPr/>
            </a:lvl4pPr>
            <a:lvl5pPr marL="2286000" lvl="4" indent="-406400" algn="l">
              <a:lnSpc>
                <a:spcPct val="90000"/>
              </a:lnSpc>
              <a:spcBef>
                <a:spcPts val="500"/>
              </a:spcBef>
              <a:spcAft>
                <a:spcPts val="0"/>
              </a:spcAft>
              <a:buSzPts val="2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g103bafcb629_1_1846"/>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559642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4656937"/>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_6.0 Chart + Photo">
  <p:cSld name="4_6.0 Chart + Photo">
    <p:spTree>
      <p:nvGrpSpPr>
        <p:cNvPr id="1" name="Shape 81"/>
        <p:cNvGrpSpPr/>
        <p:nvPr/>
      </p:nvGrpSpPr>
      <p:grpSpPr>
        <a:xfrm>
          <a:off x="0" y="0"/>
          <a:ext cx="0" cy="0"/>
          <a:chOff x="0" y="0"/>
          <a:chExt cx="0" cy="0"/>
        </a:xfrm>
      </p:grpSpPr>
      <p:sp>
        <p:nvSpPr>
          <p:cNvPr id="82" name="Google Shape;82;g103bafcb629_1_1850"/>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40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g103bafcb629_1_1850"/>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a:lvl1pPr>
            <a:lvl2pPr marL="914400" lvl="1" indent="-406400" algn="l">
              <a:lnSpc>
                <a:spcPct val="90000"/>
              </a:lnSpc>
              <a:spcBef>
                <a:spcPts val="500"/>
              </a:spcBef>
              <a:spcAft>
                <a:spcPts val="0"/>
              </a:spcAft>
              <a:buSzPts val="2800"/>
              <a:buChar char="•"/>
              <a:defRPr sz="2800"/>
            </a:lvl2pPr>
            <a:lvl3pPr marL="1371600" lvl="2" indent="-406400" algn="l">
              <a:lnSpc>
                <a:spcPct val="90000"/>
              </a:lnSpc>
              <a:spcBef>
                <a:spcPts val="500"/>
              </a:spcBef>
              <a:spcAft>
                <a:spcPts val="0"/>
              </a:spcAft>
              <a:buSzPts val="2800"/>
              <a:buChar char="•"/>
              <a:defRPr sz="2400"/>
            </a:lvl3pPr>
            <a:lvl4pPr marL="1828800" lvl="3" indent="-406400" algn="l">
              <a:lnSpc>
                <a:spcPct val="90000"/>
              </a:lnSpc>
              <a:spcBef>
                <a:spcPts val="500"/>
              </a:spcBef>
              <a:spcAft>
                <a:spcPts val="0"/>
              </a:spcAft>
              <a:buSzPts val="2800"/>
              <a:buChar char="•"/>
              <a:defRPr sz="2000"/>
            </a:lvl4pPr>
            <a:lvl5pPr marL="2286000" lvl="4" indent="-406400" algn="l">
              <a:lnSpc>
                <a:spcPct val="90000"/>
              </a:lnSpc>
              <a:spcBef>
                <a:spcPts val="500"/>
              </a:spcBef>
              <a:spcAft>
                <a:spcPts val="0"/>
              </a:spcAft>
              <a:buSzPts val="2800"/>
              <a:buChar char="•"/>
              <a:defRPr sz="2000"/>
            </a:lvl5pPr>
            <a:lvl6pPr marL="2743200" lvl="5" indent="-342900" algn="l">
              <a:lnSpc>
                <a:spcPct val="90000"/>
              </a:lnSpc>
              <a:spcBef>
                <a:spcPts val="500"/>
              </a:spcBef>
              <a:spcAft>
                <a:spcPts val="0"/>
              </a:spcAft>
              <a:buSzPts val="1800"/>
              <a:buChar char="•"/>
              <a:defRPr sz="2000"/>
            </a:lvl6pPr>
            <a:lvl7pPr marL="3200400" lvl="6" indent="-342900" algn="l">
              <a:lnSpc>
                <a:spcPct val="90000"/>
              </a:lnSpc>
              <a:spcBef>
                <a:spcPts val="500"/>
              </a:spcBef>
              <a:spcAft>
                <a:spcPts val="0"/>
              </a:spcAft>
              <a:buSzPts val="1800"/>
              <a:buChar char="•"/>
              <a:defRPr sz="2000"/>
            </a:lvl7pPr>
            <a:lvl8pPr marL="3657600" lvl="7" indent="-342900" algn="l">
              <a:lnSpc>
                <a:spcPct val="90000"/>
              </a:lnSpc>
              <a:spcBef>
                <a:spcPts val="500"/>
              </a:spcBef>
              <a:spcAft>
                <a:spcPts val="0"/>
              </a:spcAft>
              <a:buSzPts val="1800"/>
              <a:buChar char="•"/>
              <a:defRPr sz="2000"/>
            </a:lvl8pPr>
            <a:lvl9pPr marL="4114800" lvl="8" indent="-342900" algn="l">
              <a:lnSpc>
                <a:spcPct val="90000"/>
              </a:lnSpc>
              <a:spcBef>
                <a:spcPts val="500"/>
              </a:spcBef>
              <a:spcAft>
                <a:spcPts val="0"/>
              </a:spcAft>
              <a:buSzPts val="1800"/>
              <a:buChar char="•"/>
              <a:defRPr sz="2000"/>
            </a:lvl9pPr>
          </a:lstStyle>
          <a:p>
            <a:endParaRPr/>
          </a:p>
        </p:txBody>
      </p:sp>
      <p:sp>
        <p:nvSpPr>
          <p:cNvPr id="84" name="Google Shape;84;g103bafcb629_1_1850"/>
          <p:cNvSpPr txBox="1">
            <a:spLocks noGrp="1"/>
          </p:cNvSpPr>
          <p:nvPr>
            <p:ph type="dt" idx="10"/>
          </p:nvPr>
        </p:nvSpPr>
        <p:spPr>
          <a:xfrm>
            <a:off x="1153296" y="6524368"/>
            <a:ext cx="2428000" cy="197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5" name="Google Shape;85;g103bafcb629_1_1850"/>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8327568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0 Section">
  <p:cSld name="3.0 Section">
    <p:spTree>
      <p:nvGrpSpPr>
        <p:cNvPr id="1" name="Shape 86"/>
        <p:cNvGrpSpPr/>
        <p:nvPr/>
      </p:nvGrpSpPr>
      <p:grpSpPr>
        <a:xfrm>
          <a:off x="0" y="0"/>
          <a:ext cx="0" cy="0"/>
          <a:chOff x="0" y="0"/>
          <a:chExt cx="0" cy="0"/>
        </a:xfrm>
      </p:grpSpPr>
      <p:sp>
        <p:nvSpPr>
          <p:cNvPr id="87" name="Google Shape;87;g103bafcb629_1_1855"/>
          <p:cNvSpPr/>
          <p:nvPr/>
        </p:nvSpPr>
        <p:spPr>
          <a:xfrm>
            <a:off x="0" y="0"/>
            <a:ext cx="12192000" cy="6318000"/>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88" name="Google Shape;88;g103bafcb629_1_185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323842"/>
              </a:buClr>
              <a:buSzPts val="1400"/>
              <a:buFont typeface="Open Sans"/>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dirty="0"/>
          </a:p>
        </p:txBody>
      </p:sp>
      <p:sp>
        <p:nvSpPr>
          <p:cNvPr id="89" name="Google Shape;89;g103bafcb629_1_1855"/>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90" name="Google Shape;90;g103bafcb629_1_185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91" name="Google Shape;91;g103bafcb629_1_1855"/>
          <p:cNvSpPr/>
          <p:nvPr/>
        </p:nvSpPr>
        <p:spPr>
          <a:xfrm>
            <a:off x="0" y="6166022"/>
            <a:ext cx="12192000" cy="69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92" name="Google Shape;92;g103bafcb629_1_1855"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sp>
        <p:nvSpPr>
          <p:cNvPr id="93" name="Google Shape;93;g103bafcb629_1_1855"/>
          <p:cNvSpPr txBox="1">
            <a:spLocks noGrp="1"/>
          </p:cNvSpPr>
          <p:nvPr>
            <p:ph type="ctrTitle"/>
          </p:nvPr>
        </p:nvSpPr>
        <p:spPr>
          <a:xfrm>
            <a:off x="914400" y="2353457"/>
            <a:ext cx="10363200" cy="115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000">
                <a:solidFill>
                  <a:srgbClr val="32384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103bafcb629_1_1855"/>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323842"/>
              </a:buClr>
              <a:buSzPts val="2000"/>
              <a:buNone/>
              <a:defRPr sz="2000">
                <a:solidFill>
                  <a:srgbClr val="32384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95" name="Google Shape;95;g103bafcb629_1_1855"/>
          <p:cNvCxnSpPr/>
          <p:nvPr/>
        </p:nvCxnSpPr>
        <p:spPr>
          <a:xfrm>
            <a:off x="914400" y="3602038"/>
            <a:ext cx="4365600" cy="0"/>
          </a:xfrm>
          <a:prstGeom prst="straightConnector1">
            <a:avLst/>
          </a:prstGeom>
          <a:noFill/>
          <a:ln w="127000" cap="flat" cmpd="sng">
            <a:solidFill>
              <a:srgbClr val="323842"/>
            </a:solidFill>
            <a:prstDash val="solid"/>
            <a:miter lim="8000"/>
            <a:headEnd type="none" w="sm" len="sm"/>
            <a:tailEnd type="none" w="sm" len="sm"/>
          </a:ln>
        </p:spPr>
      </p:cxnSp>
    </p:spTree>
    <p:extLst>
      <p:ext uri="{BB962C8B-B14F-4D97-AF65-F5344CB8AC3E}">
        <p14:creationId xmlns:p14="http://schemas.microsoft.com/office/powerpoint/2010/main" val="18045279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0 Content">
  <p:cSld name="1_4.0 Content">
    <p:spTree>
      <p:nvGrpSpPr>
        <p:cNvPr id="1" name="Shape 96"/>
        <p:cNvGrpSpPr/>
        <p:nvPr/>
      </p:nvGrpSpPr>
      <p:grpSpPr>
        <a:xfrm>
          <a:off x="0" y="0"/>
          <a:ext cx="0" cy="0"/>
          <a:chOff x="0" y="0"/>
          <a:chExt cx="0" cy="0"/>
        </a:xfrm>
      </p:grpSpPr>
      <p:sp>
        <p:nvSpPr>
          <p:cNvPr id="97" name="Google Shape;97;g103bafcb629_1_1865"/>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103bafcb629_1_1865"/>
          <p:cNvSpPr txBox="1">
            <a:spLocks noGrp="1"/>
          </p:cNvSpPr>
          <p:nvPr>
            <p:ph type="body" idx="1"/>
          </p:nvPr>
        </p:nvSpPr>
        <p:spPr>
          <a:xfrm>
            <a:off x="838199" y="1825625"/>
            <a:ext cx="10515600" cy="43512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g103bafcb629_1_186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323842"/>
              </a:buClr>
              <a:buSzPts val="1400"/>
              <a:buFont typeface="Open Sans"/>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dirty="0"/>
          </a:p>
        </p:txBody>
      </p:sp>
      <p:sp>
        <p:nvSpPr>
          <p:cNvPr id="100" name="Google Shape;100;g103bafcb629_1_186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4812542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0 Chart + Photo">
  <p:cSld name="5_6.0 Chart + Photo">
    <p:spTree>
      <p:nvGrpSpPr>
        <p:cNvPr id="1" name="Shape 101"/>
        <p:cNvGrpSpPr/>
        <p:nvPr/>
      </p:nvGrpSpPr>
      <p:grpSpPr>
        <a:xfrm>
          <a:off x="0" y="0"/>
          <a:ext cx="0" cy="0"/>
          <a:chOff x="0" y="0"/>
          <a:chExt cx="0" cy="0"/>
        </a:xfrm>
      </p:grpSpPr>
      <p:sp>
        <p:nvSpPr>
          <p:cNvPr id="102" name="Google Shape;102;g103bafcb629_1_1870"/>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g103bafcb629_1_1870"/>
          <p:cNvSpPr txBox="1">
            <a:spLocks noGrp="1"/>
          </p:cNvSpPr>
          <p:nvPr>
            <p:ph type="body" idx="1"/>
          </p:nvPr>
        </p:nvSpPr>
        <p:spPr>
          <a:xfrm>
            <a:off x="838200" y="1650379"/>
            <a:ext cx="1051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4" name="Google Shape;104;g103bafcb629_1_1870"/>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323842"/>
              </a:buClr>
              <a:buSzPts val="1400"/>
              <a:buFont typeface="Open Sans"/>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dirty="0"/>
          </a:p>
        </p:txBody>
      </p:sp>
      <p:sp>
        <p:nvSpPr>
          <p:cNvPr id="105" name="Google Shape;105;g103bafcb629_1_1870"/>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323842"/>
              </a:buClr>
              <a:buSzPts val="1000"/>
              <a:buFont typeface="Open Sans"/>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6581607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1 Title ">
  <p:cSld name="1.1 Title ">
    <p:spTree>
      <p:nvGrpSpPr>
        <p:cNvPr id="1" name="Shape 106"/>
        <p:cNvGrpSpPr/>
        <p:nvPr/>
      </p:nvGrpSpPr>
      <p:grpSpPr>
        <a:xfrm>
          <a:off x="0" y="0"/>
          <a:ext cx="0" cy="0"/>
          <a:chOff x="0" y="0"/>
          <a:chExt cx="0" cy="0"/>
        </a:xfrm>
      </p:grpSpPr>
      <p:sp>
        <p:nvSpPr>
          <p:cNvPr id="107" name="Google Shape;107;g103bafcb629_1_1885"/>
          <p:cNvSpPr/>
          <p:nvPr/>
        </p:nvSpPr>
        <p:spPr>
          <a:xfrm>
            <a:off x="0" y="6166022"/>
            <a:ext cx="12192000" cy="69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sp>
        <p:nvSpPr>
          <p:cNvPr id="108" name="Google Shape;108;g103bafcb629_1_188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3EAF4"/>
              </a:buClr>
              <a:buSzPts val="2000"/>
              <a:buNone/>
              <a:defRPr sz="2000">
                <a:solidFill>
                  <a:srgbClr val="D3EAF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9" name="Google Shape;109;g103bafcb629_1_1885"/>
          <p:cNvSpPr txBox="1">
            <a:spLocks noGrp="1"/>
          </p:cNvSpPr>
          <p:nvPr>
            <p:ph type="ctrTitle"/>
          </p:nvPr>
        </p:nvSpPr>
        <p:spPr>
          <a:xfrm>
            <a:off x="914400" y="1122363"/>
            <a:ext cx="103632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000"/>
              <a:buFont typeface="Arial"/>
              <a:buNone/>
              <a:defRPr sz="5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103bafcb629_1_188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1" name="Google Shape;111;g103bafcb629_1_1885"/>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12" name="Google Shape;112;g103bafcb629_1_188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pic>
        <p:nvPicPr>
          <p:cNvPr id="113" name="Google Shape;113;g103bafcb629_1_1885"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pic>
        <p:nvPicPr>
          <p:cNvPr id="114" name="Google Shape;114;g103bafcb629_1_1885" descr="A group of people sitting at a table&#10;&#10;Description automatically generated"/>
          <p:cNvPicPr preferRelativeResize="0"/>
          <p:nvPr/>
        </p:nvPicPr>
        <p:blipFill rotWithShape="1">
          <a:blip r:embed="rId3">
            <a:alphaModFix/>
          </a:blip>
          <a:srcRect l="709" t="1076" r="12625" b="1066"/>
          <a:stretch/>
        </p:blipFill>
        <p:spPr>
          <a:xfrm>
            <a:off x="1" y="1"/>
            <a:ext cx="12228225" cy="6904091"/>
          </a:xfrm>
          <a:prstGeom prst="rect">
            <a:avLst/>
          </a:prstGeom>
          <a:noFill/>
          <a:ln>
            <a:noFill/>
          </a:ln>
        </p:spPr>
      </p:pic>
      <p:sp>
        <p:nvSpPr>
          <p:cNvPr id="115" name="Google Shape;115;g103bafcb629_1_1885"/>
          <p:cNvSpPr/>
          <p:nvPr/>
        </p:nvSpPr>
        <p:spPr>
          <a:xfrm>
            <a:off x="0" y="0"/>
            <a:ext cx="12192000" cy="6904200"/>
          </a:xfrm>
          <a:prstGeom prst="rect">
            <a:avLst/>
          </a:prstGeom>
          <a:solidFill>
            <a:srgbClr val="000000">
              <a:alpha val="2666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cxnSp>
        <p:nvCxnSpPr>
          <p:cNvPr id="116" name="Google Shape;116;g103bafcb629_1_1885"/>
          <p:cNvCxnSpPr/>
          <p:nvPr/>
        </p:nvCxnSpPr>
        <p:spPr>
          <a:xfrm>
            <a:off x="914399" y="4117340"/>
            <a:ext cx="4365600" cy="0"/>
          </a:xfrm>
          <a:prstGeom prst="straightConnector1">
            <a:avLst/>
          </a:prstGeom>
          <a:noFill/>
          <a:ln w="127000" cap="flat" cmpd="sng">
            <a:solidFill>
              <a:srgbClr val="FFD832"/>
            </a:solidFill>
            <a:prstDash val="solid"/>
            <a:miter lim="8000"/>
            <a:headEnd type="none" w="sm" len="sm"/>
            <a:tailEnd type="none" w="sm" len="sm"/>
          </a:ln>
        </p:spPr>
      </p:cxnSp>
      <p:pic>
        <p:nvPicPr>
          <p:cNvPr id="117" name="Google Shape;117;g103bafcb629_1_1885" descr="CNM.Mark [Converted]-02.png"/>
          <p:cNvPicPr preferRelativeResize="0"/>
          <p:nvPr/>
        </p:nvPicPr>
        <p:blipFill rotWithShape="1">
          <a:blip r:embed="rId4">
            <a:alphaModFix/>
          </a:blip>
          <a:srcRect/>
          <a:stretch/>
        </p:blipFill>
        <p:spPr>
          <a:xfrm>
            <a:off x="914399" y="3115697"/>
            <a:ext cx="3411388" cy="737005"/>
          </a:xfrm>
          <a:prstGeom prst="rect">
            <a:avLst/>
          </a:prstGeom>
          <a:noFill/>
          <a:ln>
            <a:noFill/>
          </a:ln>
        </p:spPr>
      </p:pic>
    </p:spTree>
    <p:extLst>
      <p:ext uri="{BB962C8B-B14F-4D97-AF65-F5344CB8AC3E}">
        <p14:creationId xmlns:p14="http://schemas.microsoft.com/office/powerpoint/2010/main" val="17345165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0 Section">
  <p:cSld name="1_3.0 Section">
    <p:spTree>
      <p:nvGrpSpPr>
        <p:cNvPr id="1" name="Shape 118"/>
        <p:cNvGrpSpPr/>
        <p:nvPr/>
      </p:nvGrpSpPr>
      <p:grpSpPr>
        <a:xfrm>
          <a:off x="0" y="0"/>
          <a:ext cx="0" cy="0"/>
          <a:chOff x="0" y="0"/>
          <a:chExt cx="0" cy="0"/>
        </a:xfrm>
      </p:grpSpPr>
      <p:sp>
        <p:nvSpPr>
          <p:cNvPr id="119" name="Google Shape;119;g103bafcb629_1_1897"/>
          <p:cNvSpPr/>
          <p:nvPr/>
        </p:nvSpPr>
        <p:spPr>
          <a:xfrm>
            <a:off x="0" y="0"/>
            <a:ext cx="12192000" cy="6318000"/>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20" name="Google Shape;120;g103bafcb629_1_1897"/>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1" name="Google Shape;121;g103bafcb629_1_1897"/>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22" name="Google Shape;122;g103bafcb629_1_1897"/>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123" name="Google Shape;123;g103bafcb629_1_1897"/>
          <p:cNvSpPr/>
          <p:nvPr/>
        </p:nvSpPr>
        <p:spPr>
          <a:xfrm>
            <a:off x="0" y="6166022"/>
            <a:ext cx="12192000" cy="69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rial"/>
              <a:ea typeface="Arial"/>
              <a:cs typeface="Arial"/>
              <a:sym typeface="Arial"/>
            </a:endParaRPr>
          </a:p>
        </p:txBody>
      </p:sp>
      <p:pic>
        <p:nvPicPr>
          <p:cNvPr id="124" name="Google Shape;124;g103bafcb629_1_1897" descr="A picture containing drawing&#10;&#10;Description automatically generated"/>
          <p:cNvPicPr preferRelativeResize="0"/>
          <p:nvPr/>
        </p:nvPicPr>
        <p:blipFill rotWithShape="1">
          <a:blip r:embed="rId2">
            <a:alphaModFix/>
          </a:blip>
          <a:srcRect/>
          <a:stretch/>
        </p:blipFill>
        <p:spPr>
          <a:xfrm>
            <a:off x="5237068" y="6317946"/>
            <a:ext cx="1717864" cy="388130"/>
          </a:xfrm>
          <a:prstGeom prst="rect">
            <a:avLst/>
          </a:prstGeom>
          <a:noFill/>
          <a:ln>
            <a:noFill/>
          </a:ln>
        </p:spPr>
      </p:pic>
      <p:sp>
        <p:nvSpPr>
          <p:cNvPr id="125" name="Google Shape;125;g103bafcb629_1_1897"/>
          <p:cNvSpPr txBox="1">
            <a:spLocks noGrp="1"/>
          </p:cNvSpPr>
          <p:nvPr>
            <p:ph type="ctrTitle"/>
          </p:nvPr>
        </p:nvSpPr>
        <p:spPr>
          <a:xfrm>
            <a:off x="914400" y="2353457"/>
            <a:ext cx="10363200" cy="115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000">
                <a:solidFill>
                  <a:srgbClr val="32384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103bafcb629_1_1897"/>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323842"/>
              </a:buClr>
              <a:buSzPts val="2000"/>
              <a:buNone/>
              <a:defRPr sz="2000">
                <a:solidFill>
                  <a:srgbClr val="32384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27" name="Google Shape;127;g103bafcb629_1_1897"/>
          <p:cNvCxnSpPr/>
          <p:nvPr/>
        </p:nvCxnSpPr>
        <p:spPr>
          <a:xfrm>
            <a:off x="914400" y="3602038"/>
            <a:ext cx="4365600" cy="0"/>
          </a:xfrm>
          <a:prstGeom prst="straightConnector1">
            <a:avLst/>
          </a:prstGeom>
          <a:noFill/>
          <a:ln w="127000" cap="flat" cmpd="sng">
            <a:solidFill>
              <a:srgbClr val="323842"/>
            </a:solidFill>
            <a:prstDash val="solid"/>
            <a:miter lim="8000"/>
            <a:headEnd type="none" w="sm" len="sm"/>
            <a:tailEnd type="none" w="sm" len="sm"/>
          </a:ln>
        </p:spPr>
      </p:cxnSp>
    </p:spTree>
    <p:extLst>
      <p:ext uri="{BB962C8B-B14F-4D97-AF65-F5344CB8AC3E}">
        <p14:creationId xmlns:p14="http://schemas.microsoft.com/office/powerpoint/2010/main" val="4005019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1 Content Half" type="twoObj">
  <p:cSld name="4.1 Content Half">
    <p:spTree>
      <p:nvGrpSpPr>
        <p:cNvPr id="1" name="Shape 128"/>
        <p:cNvGrpSpPr/>
        <p:nvPr/>
      </p:nvGrpSpPr>
      <p:grpSpPr>
        <a:xfrm>
          <a:off x="0" y="0"/>
          <a:ext cx="0" cy="0"/>
          <a:chOff x="0" y="0"/>
          <a:chExt cx="0" cy="0"/>
        </a:xfrm>
      </p:grpSpPr>
      <p:sp>
        <p:nvSpPr>
          <p:cNvPr id="129" name="Google Shape;129;g103bafcb629_1_1907"/>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103bafcb629_1_190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g103bafcb629_1_190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g103bafcb629_1_1907"/>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3" name="Google Shape;133;g103bafcb629_1_1907"/>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8465531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4.3 Content Half + Titles">
  <p:cSld name="4.3 Content Half + Titles">
    <p:spTree>
      <p:nvGrpSpPr>
        <p:cNvPr id="1" name="Shape 134"/>
        <p:cNvGrpSpPr/>
        <p:nvPr/>
      </p:nvGrpSpPr>
      <p:grpSpPr>
        <a:xfrm>
          <a:off x="0" y="0"/>
          <a:ext cx="0" cy="0"/>
          <a:chOff x="0" y="0"/>
          <a:chExt cx="0" cy="0"/>
        </a:xfrm>
      </p:grpSpPr>
      <p:sp>
        <p:nvSpPr>
          <p:cNvPr id="135" name="Google Shape;135;g103bafcb629_1_1913"/>
          <p:cNvSpPr txBox="1">
            <a:spLocks noGrp="1"/>
          </p:cNvSpPr>
          <p:nvPr>
            <p:ph type="title"/>
          </p:nvPr>
        </p:nvSpPr>
        <p:spPr>
          <a:xfrm>
            <a:off x="839788"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103bafcb629_1_1913"/>
          <p:cNvSpPr txBox="1">
            <a:spLocks noGrp="1"/>
          </p:cNvSpPr>
          <p:nvPr>
            <p:ph type="body" idx="1"/>
          </p:nvPr>
        </p:nvSpPr>
        <p:spPr>
          <a:xfrm>
            <a:off x="839789" y="1681163"/>
            <a:ext cx="5157600" cy="823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g103bafcb629_1_1913"/>
          <p:cNvSpPr txBox="1">
            <a:spLocks noGrp="1"/>
          </p:cNvSpPr>
          <p:nvPr>
            <p:ph type="body" idx="2"/>
          </p:nvPr>
        </p:nvSpPr>
        <p:spPr>
          <a:xfrm>
            <a:off x="839789" y="2505075"/>
            <a:ext cx="5157600" cy="36846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103bafcb629_1_1913"/>
          <p:cNvSpPr txBox="1">
            <a:spLocks noGrp="1"/>
          </p:cNvSpPr>
          <p:nvPr>
            <p:ph type="body" idx="3"/>
          </p:nvPr>
        </p:nvSpPr>
        <p:spPr>
          <a:xfrm>
            <a:off x="6172200" y="1681163"/>
            <a:ext cx="5183200" cy="823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6EB7"/>
              </a:buClr>
              <a:buSzPts val="2000"/>
              <a:buNone/>
              <a:defRPr sz="2000" b="1" i="0">
                <a:solidFill>
                  <a:srgbClr val="1A6EB7"/>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g103bafcb629_1_1913"/>
          <p:cNvSpPr txBox="1">
            <a:spLocks noGrp="1"/>
          </p:cNvSpPr>
          <p:nvPr>
            <p:ph type="body" idx="4"/>
          </p:nvPr>
        </p:nvSpPr>
        <p:spPr>
          <a:xfrm>
            <a:off x="6172200" y="2505075"/>
            <a:ext cx="5183200" cy="36846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g103bafcb629_1_1913"/>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1" name="Google Shape;141;g103bafcb629_1_1913"/>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460281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0 Content Chart" type="objTx">
  <p:cSld name="5.0 Content Chart">
    <p:spTree>
      <p:nvGrpSpPr>
        <p:cNvPr id="1" name="Shape 142"/>
        <p:cNvGrpSpPr/>
        <p:nvPr/>
      </p:nvGrpSpPr>
      <p:grpSpPr>
        <a:xfrm>
          <a:off x="0" y="0"/>
          <a:ext cx="0" cy="0"/>
          <a:chOff x="0" y="0"/>
          <a:chExt cx="0" cy="0"/>
        </a:xfrm>
      </p:grpSpPr>
      <p:sp>
        <p:nvSpPr>
          <p:cNvPr id="143" name="Google Shape;143;g103bafcb629_1_1921"/>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103bafcb629_1_1921"/>
          <p:cNvSpPr txBox="1">
            <a:spLocks noGrp="1"/>
          </p:cNvSpPr>
          <p:nvPr>
            <p:ph type="body" idx="1"/>
          </p:nvPr>
        </p:nvSpPr>
        <p:spPr>
          <a:xfrm>
            <a:off x="5180012" y="1661531"/>
            <a:ext cx="617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5" name="Google Shape;145;g103bafcb629_1_1921"/>
          <p:cNvSpPr txBox="1">
            <a:spLocks noGrp="1"/>
          </p:cNvSpPr>
          <p:nvPr>
            <p:ph type="body" idx="2"/>
          </p:nvPr>
        </p:nvSpPr>
        <p:spPr>
          <a:xfrm>
            <a:off x="839788" y="1661532"/>
            <a:ext cx="393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g103bafcb629_1_1921"/>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7" name="Google Shape;147;g103bafcb629_1_1921"/>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0277023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1 Content Chart 2">
  <p:cSld name="5.1 Content Chart 2">
    <p:spTree>
      <p:nvGrpSpPr>
        <p:cNvPr id="1" name="Shape 148"/>
        <p:cNvGrpSpPr/>
        <p:nvPr/>
      </p:nvGrpSpPr>
      <p:grpSpPr>
        <a:xfrm>
          <a:off x="0" y="0"/>
          <a:ext cx="0" cy="0"/>
          <a:chOff x="0" y="0"/>
          <a:chExt cx="0" cy="0"/>
        </a:xfrm>
      </p:grpSpPr>
      <p:sp>
        <p:nvSpPr>
          <p:cNvPr id="149" name="Google Shape;149;g103bafcb629_1_1927"/>
          <p:cNvSpPr txBox="1">
            <a:spLocks noGrp="1"/>
          </p:cNvSpPr>
          <p:nvPr>
            <p:ph type="title"/>
          </p:nvPr>
        </p:nvSpPr>
        <p:spPr>
          <a:xfrm>
            <a:off x="839788" y="457200"/>
            <a:ext cx="10512400" cy="85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103bafcb629_1_1927"/>
          <p:cNvSpPr txBox="1">
            <a:spLocks noGrp="1"/>
          </p:cNvSpPr>
          <p:nvPr>
            <p:ph type="body" idx="1"/>
          </p:nvPr>
        </p:nvSpPr>
        <p:spPr>
          <a:xfrm>
            <a:off x="838200" y="1650379"/>
            <a:ext cx="617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1" name="Google Shape;151;g103bafcb629_1_1927"/>
          <p:cNvSpPr txBox="1">
            <a:spLocks noGrp="1"/>
          </p:cNvSpPr>
          <p:nvPr>
            <p:ph type="body" idx="2"/>
          </p:nvPr>
        </p:nvSpPr>
        <p:spPr>
          <a:xfrm>
            <a:off x="7419975" y="1639227"/>
            <a:ext cx="3932400" cy="4207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g103bafcb629_1_1927"/>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3" name="Google Shape;153;g103bafcb629_1_1927"/>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701246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793476"/>
      </p:ext>
    </p:extLst>
  </p:cSld>
  <p:clrMapOvr>
    <a:masterClrMapping/>
  </p:clrMapOvr>
  <p:transition spd="slow">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0 Picture">
  <p:cSld name="7.0 Picture">
    <p:spTree>
      <p:nvGrpSpPr>
        <p:cNvPr id="1" name="Shape 154"/>
        <p:cNvGrpSpPr/>
        <p:nvPr/>
      </p:nvGrpSpPr>
      <p:grpSpPr>
        <a:xfrm>
          <a:off x="0" y="0"/>
          <a:ext cx="0" cy="0"/>
          <a:chOff x="0" y="0"/>
          <a:chExt cx="0" cy="0"/>
        </a:xfrm>
      </p:grpSpPr>
      <p:sp>
        <p:nvSpPr>
          <p:cNvPr id="155" name="Google Shape;155;g103bafcb629_1_1933"/>
          <p:cNvSpPr>
            <a:spLocks noGrp="1"/>
          </p:cNvSpPr>
          <p:nvPr>
            <p:ph type="pic" idx="2"/>
          </p:nvPr>
        </p:nvSpPr>
        <p:spPr>
          <a:xfrm>
            <a:off x="6096000" y="-100361"/>
            <a:ext cx="6096000" cy="6278100"/>
          </a:xfrm>
          <a:prstGeom prst="rect">
            <a:avLst/>
          </a:prstGeom>
          <a:noFill/>
          <a:ln>
            <a:noFill/>
          </a:ln>
        </p:spPr>
      </p:sp>
      <p:sp>
        <p:nvSpPr>
          <p:cNvPr id="156" name="Google Shape;156;g103bafcb629_1_1933"/>
          <p:cNvSpPr txBox="1">
            <a:spLocks noGrp="1"/>
          </p:cNvSpPr>
          <p:nvPr>
            <p:ph type="title"/>
          </p:nvPr>
        </p:nvSpPr>
        <p:spPr>
          <a:xfrm>
            <a:off x="838200" y="45720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103bafcb629_1_1933"/>
          <p:cNvSpPr txBox="1">
            <a:spLocks noGrp="1"/>
          </p:cNvSpPr>
          <p:nvPr>
            <p:ph type="body" idx="1"/>
          </p:nvPr>
        </p:nvSpPr>
        <p:spPr>
          <a:xfrm>
            <a:off x="839788" y="205740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8" name="Google Shape;158;g103bafcb629_1_1933"/>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9" name="Google Shape;159;g103bafcb629_1_1933"/>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7014656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1 Picture Yellow">
  <p:cSld name="7.1 Picture Yellow">
    <p:spTree>
      <p:nvGrpSpPr>
        <p:cNvPr id="1" name="Shape 160"/>
        <p:cNvGrpSpPr/>
        <p:nvPr/>
      </p:nvGrpSpPr>
      <p:grpSpPr>
        <a:xfrm>
          <a:off x="0" y="0"/>
          <a:ext cx="0" cy="0"/>
          <a:chOff x="0" y="0"/>
          <a:chExt cx="0" cy="0"/>
        </a:xfrm>
      </p:grpSpPr>
      <p:sp>
        <p:nvSpPr>
          <p:cNvPr id="161" name="Google Shape;161;g103bafcb629_1_1939"/>
          <p:cNvSpPr/>
          <p:nvPr/>
        </p:nvSpPr>
        <p:spPr>
          <a:xfrm>
            <a:off x="-1" y="0"/>
            <a:ext cx="6096000" cy="6177900"/>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62" name="Google Shape;162;g103bafcb629_1_1939"/>
          <p:cNvSpPr>
            <a:spLocks noGrp="1"/>
          </p:cNvSpPr>
          <p:nvPr>
            <p:ph type="pic" idx="2"/>
          </p:nvPr>
        </p:nvSpPr>
        <p:spPr>
          <a:xfrm>
            <a:off x="6096000" y="-100361"/>
            <a:ext cx="6096000" cy="6278100"/>
          </a:xfrm>
          <a:prstGeom prst="rect">
            <a:avLst/>
          </a:prstGeom>
          <a:noFill/>
          <a:ln>
            <a:noFill/>
          </a:ln>
        </p:spPr>
      </p:sp>
      <p:sp>
        <p:nvSpPr>
          <p:cNvPr id="163" name="Google Shape;163;g103bafcb629_1_1939"/>
          <p:cNvSpPr txBox="1">
            <a:spLocks noGrp="1"/>
          </p:cNvSpPr>
          <p:nvPr>
            <p:ph type="title"/>
          </p:nvPr>
        </p:nvSpPr>
        <p:spPr>
          <a:xfrm>
            <a:off x="838200" y="45720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103bafcb629_1_1939"/>
          <p:cNvSpPr txBox="1">
            <a:spLocks noGrp="1"/>
          </p:cNvSpPr>
          <p:nvPr>
            <p:ph type="body" idx="1"/>
          </p:nvPr>
        </p:nvSpPr>
        <p:spPr>
          <a:xfrm>
            <a:off x="839788" y="205740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5" name="Google Shape;165;g103bafcb629_1_1939"/>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6" name="Google Shape;166;g103bafcb629_1_1939"/>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cxnSp>
        <p:nvCxnSpPr>
          <p:cNvPr id="167" name="Google Shape;167;g103bafcb629_1_1939"/>
          <p:cNvCxnSpPr/>
          <p:nvPr/>
        </p:nvCxnSpPr>
        <p:spPr>
          <a:xfrm>
            <a:off x="823331" y="1887097"/>
            <a:ext cx="4365600" cy="0"/>
          </a:xfrm>
          <a:prstGeom prst="straightConnector1">
            <a:avLst/>
          </a:prstGeom>
          <a:noFill/>
          <a:ln w="127000" cap="flat" cmpd="sng">
            <a:solidFill>
              <a:srgbClr val="FFD832"/>
            </a:solidFill>
            <a:prstDash val="solid"/>
            <a:miter lim="8000"/>
            <a:headEnd type="none" w="sm" len="sm"/>
            <a:tailEnd type="none" w="sm" len="sm"/>
          </a:ln>
        </p:spPr>
      </p:cxnSp>
    </p:spTree>
    <p:extLst>
      <p:ext uri="{BB962C8B-B14F-4D97-AF65-F5344CB8AC3E}">
        <p14:creationId xmlns:p14="http://schemas.microsoft.com/office/powerpoint/2010/main" val="14154169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2 Picture Blue">
  <p:cSld name="7.2 Picture Blue">
    <p:spTree>
      <p:nvGrpSpPr>
        <p:cNvPr id="1" name="Shape 168"/>
        <p:cNvGrpSpPr/>
        <p:nvPr/>
      </p:nvGrpSpPr>
      <p:grpSpPr>
        <a:xfrm>
          <a:off x="0" y="0"/>
          <a:ext cx="0" cy="0"/>
          <a:chOff x="0" y="0"/>
          <a:chExt cx="0" cy="0"/>
        </a:xfrm>
      </p:grpSpPr>
      <p:sp>
        <p:nvSpPr>
          <p:cNvPr id="169" name="Google Shape;169;g103bafcb629_1_1947"/>
          <p:cNvSpPr/>
          <p:nvPr/>
        </p:nvSpPr>
        <p:spPr>
          <a:xfrm>
            <a:off x="-1" y="0"/>
            <a:ext cx="6096000" cy="6177900"/>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70" name="Google Shape;170;g103bafcb629_1_1947"/>
          <p:cNvSpPr>
            <a:spLocks noGrp="1"/>
          </p:cNvSpPr>
          <p:nvPr>
            <p:ph type="pic" idx="2"/>
          </p:nvPr>
        </p:nvSpPr>
        <p:spPr>
          <a:xfrm>
            <a:off x="6096000" y="-100361"/>
            <a:ext cx="6096000" cy="6278100"/>
          </a:xfrm>
          <a:prstGeom prst="rect">
            <a:avLst/>
          </a:prstGeom>
          <a:noFill/>
          <a:ln>
            <a:noFill/>
          </a:ln>
        </p:spPr>
      </p:sp>
      <p:sp>
        <p:nvSpPr>
          <p:cNvPr id="171" name="Google Shape;171;g103bafcb629_1_1947"/>
          <p:cNvSpPr txBox="1">
            <a:spLocks noGrp="1"/>
          </p:cNvSpPr>
          <p:nvPr>
            <p:ph type="title"/>
          </p:nvPr>
        </p:nvSpPr>
        <p:spPr>
          <a:xfrm>
            <a:off x="838200" y="45720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103bafcb629_1_1947"/>
          <p:cNvSpPr txBox="1">
            <a:spLocks noGrp="1"/>
          </p:cNvSpPr>
          <p:nvPr>
            <p:ph type="body" idx="1"/>
          </p:nvPr>
        </p:nvSpPr>
        <p:spPr>
          <a:xfrm>
            <a:off x="839788" y="205740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3" name="Google Shape;173;g103bafcb629_1_1947"/>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4" name="Google Shape;174;g103bafcb629_1_1947"/>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1551973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4 Picture 2">
  <p:cSld name="7.4 Picture 2">
    <p:spTree>
      <p:nvGrpSpPr>
        <p:cNvPr id="1" name="Shape 175"/>
        <p:cNvGrpSpPr/>
        <p:nvPr/>
      </p:nvGrpSpPr>
      <p:grpSpPr>
        <a:xfrm>
          <a:off x="0" y="0"/>
          <a:ext cx="0" cy="0"/>
          <a:chOff x="0" y="0"/>
          <a:chExt cx="0" cy="0"/>
        </a:xfrm>
      </p:grpSpPr>
      <p:sp>
        <p:nvSpPr>
          <p:cNvPr id="176" name="Google Shape;176;g103bafcb629_1_1954"/>
          <p:cNvSpPr>
            <a:spLocks noGrp="1"/>
          </p:cNvSpPr>
          <p:nvPr>
            <p:ph type="pic" idx="2"/>
          </p:nvPr>
        </p:nvSpPr>
        <p:spPr>
          <a:xfrm>
            <a:off x="0" y="-55755"/>
            <a:ext cx="6096000" cy="6222300"/>
          </a:xfrm>
          <a:prstGeom prst="rect">
            <a:avLst/>
          </a:prstGeom>
          <a:noFill/>
          <a:ln>
            <a:noFill/>
          </a:ln>
        </p:spPr>
      </p:sp>
      <p:sp>
        <p:nvSpPr>
          <p:cNvPr id="177" name="Google Shape;177;g103bafcb629_1_1954"/>
          <p:cNvSpPr txBox="1">
            <a:spLocks noGrp="1"/>
          </p:cNvSpPr>
          <p:nvPr>
            <p:ph type="title"/>
          </p:nvPr>
        </p:nvSpPr>
        <p:spPr>
          <a:xfrm>
            <a:off x="6556919" y="50165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103bafcb629_1_1954"/>
          <p:cNvSpPr txBox="1">
            <a:spLocks noGrp="1"/>
          </p:cNvSpPr>
          <p:nvPr>
            <p:ph type="body" idx="1"/>
          </p:nvPr>
        </p:nvSpPr>
        <p:spPr>
          <a:xfrm>
            <a:off x="6558507" y="210185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9" name="Google Shape;179;g103bafcb629_1_1954"/>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0" name="Google Shape;180;g103bafcb629_1_1954"/>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678960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5 Picture Yellow 2">
  <p:cSld name="7.5 Picture Yellow 2">
    <p:spTree>
      <p:nvGrpSpPr>
        <p:cNvPr id="1" name="Shape 181"/>
        <p:cNvGrpSpPr/>
        <p:nvPr/>
      </p:nvGrpSpPr>
      <p:grpSpPr>
        <a:xfrm>
          <a:off x="0" y="0"/>
          <a:ext cx="0" cy="0"/>
          <a:chOff x="0" y="0"/>
          <a:chExt cx="0" cy="0"/>
        </a:xfrm>
      </p:grpSpPr>
      <p:sp>
        <p:nvSpPr>
          <p:cNvPr id="182" name="Google Shape;182;g103bafcb629_1_1960"/>
          <p:cNvSpPr/>
          <p:nvPr/>
        </p:nvSpPr>
        <p:spPr>
          <a:xfrm>
            <a:off x="6096001" y="-11151"/>
            <a:ext cx="6096000" cy="6177900"/>
          </a:xfrm>
          <a:prstGeom prst="rect">
            <a:avLst/>
          </a:prstGeom>
          <a:solidFill>
            <a:schemeClr val="accent1"/>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83" name="Google Shape;183;g103bafcb629_1_1960"/>
          <p:cNvSpPr>
            <a:spLocks noGrp="1"/>
          </p:cNvSpPr>
          <p:nvPr>
            <p:ph type="pic" idx="2"/>
          </p:nvPr>
        </p:nvSpPr>
        <p:spPr>
          <a:xfrm>
            <a:off x="0" y="-55755"/>
            <a:ext cx="6096000" cy="6222300"/>
          </a:xfrm>
          <a:prstGeom prst="rect">
            <a:avLst/>
          </a:prstGeom>
          <a:noFill/>
          <a:ln>
            <a:noFill/>
          </a:ln>
        </p:spPr>
      </p:sp>
      <p:sp>
        <p:nvSpPr>
          <p:cNvPr id="184" name="Google Shape;184;g103bafcb629_1_1960"/>
          <p:cNvSpPr txBox="1">
            <a:spLocks noGrp="1"/>
          </p:cNvSpPr>
          <p:nvPr>
            <p:ph type="title"/>
          </p:nvPr>
        </p:nvSpPr>
        <p:spPr>
          <a:xfrm>
            <a:off x="6556919" y="50165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g103bafcb629_1_1960"/>
          <p:cNvSpPr txBox="1">
            <a:spLocks noGrp="1"/>
          </p:cNvSpPr>
          <p:nvPr>
            <p:ph type="body" idx="1"/>
          </p:nvPr>
        </p:nvSpPr>
        <p:spPr>
          <a:xfrm>
            <a:off x="6558507" y="210185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6" name="Google Shape;186;g103bafcb629_1_1960"/>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7" name="Google Shape;187;g103bafcb629_1_1960"/>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783178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6 Picture Blue 2">
  <p:cSld name="7.6 Picture Blue 2">
    <p:spTree>
      <p:nvGrpSpPr>
        <p:cNvPr id="1" name="Shape 188"/>
        <p:cNvGrpSpPr/>
        <p:nvPr/>
      </p:nvGrpSpPr>
      <p:grpSpPr>
        <a:xfrm>
          <a:off x="0" y="0"/>
          <a:ext cx="0" cy="0"/>
          <a:chOff x="0" y="0"/>
          <a:chExt cx="0" cy="0"/>
        </a:xfrm>
      </p:grpSpPr>
      <p:sp>
        <p:nvSpPr>
          <p:cNvPr id="189" name="Google Shape;189;g103bafcb629_1_1967"/>
          <p:cNvSpPr/>
          <p:nvPr/>
        </p:nvSpPr>
        <p:spPr>
          <a:xfrm>
            <a:off x="6096001" y="-11151"/>
            <a:ext cx="6096000" cy="6177900"/>
          </a:xfrm>
          <a:prstGeom prst="rect">
            <a:avLst/>
          </a:prstGeom>
          <a:solidFill>
            <a:srgbClr val="1A6EB7"/>
          </a:solidFill>
          <a:ln w="12700" cap="flat" cmpd="sng">
            <a:solidFill>
              <a:srgbClr val="BA9C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90" name="Google Shape;190;g103bafcb629_1_1967"/>
          <p:cNvSpPr>
            <a:spLocks noGrp="1"/>
          </p:cNvSpPr>
          <p:nvPr>
            <p:ph type="pic" idx="2"/>
          </p:nvPr>
        </p:nvSpPr>
        <p:spPr>
          <a:xfrm>
            <a:off x="0" y="-55755"/>
            <a:ext cx="6096000" cy="6222300"/>
          </a:xfrm>
          <a:prstGeom prst="rect">
            <a:avLst/>
          </a:prstGeom>
          <a:noFill/>
          <a:ln>
            <a:noFill/>
          </a:ln>
        </p:spPr>
      </p:sp>
      <p:sp>
        <p:nvSpPr>
          <p:cNvPr id="191" name="Google Shape;191;g103bafcb629_1_1967"/>
          <p:cNvSpPr txBox="1">
            <a:spLocks noGrp="1"/>
          </p:cNvSpPr>
          <p:nvPr>
            <p:ph type="title"/>
          </p:nvPr>
        </p:nvSpPr>
        <p:spPr>
          <a:xfrm>
            <a:off x="6556919" y="501650"/>
            <a:ext cx="4796800"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g103bafcb629_1_1967"/>
          <p:cNvSpPr txBox="1">
            <a:spLocks noGrp="1"/>
          </p:cNvSpPr>
          <p:nvPr>
            <p:ph type="body" idx="1"/>
          </p:nvPr>
        </p:nvSpPr>
        <p:spPr>
          <a:xfrm>
            <a:off x="6558507" y="2101850"/>
            <a:ext cx="4795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3" name="Google Shape;193;g103bafcb629_1_1967"/>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4" name="Google Shape;194;g103bafcb629_1_1967"/>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76384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
        <p:nvSpPr>
          <p:cNvPr id="196" name="Google Shape;196;g103bafcb629_1_1974"/>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7" name="Google Shape;197;g103bafcb629_1_1974"/>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9967033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8"/>
        <p:cNvGrpSpPr/>
        <p:nvPr/>
      </p:nvGrpSpPr>
      <p:grpSpPr>
        <a:xfrm>
          <a:off x="0" y="0"/>
          <a:ext cx="0" cy="0"/>
          <a:chOff x="0" y="0"/>
          <a:chExt cx="0" cy="0"/>
        </a:xfrm>
      </p:grpSpPr>
      <p:sp>
        <p:nvSpPr>
          <p:cNvPr id="199" name="Google Shape;199;g103bafcb629_1_1977"/>
          <p:cNvSpPr txBox="1">
            <a:spLocks noGrp="1"/>
          </p:cNvSpPr>
          <p:nvPr>
            <p:ph type="body" idx="1"/>
          </p:nvPr>
        </p:nvSpPr>
        <p:spPr>
          <a:xfrm>
            <a:off x="341992" y="3326145"/>
            <a:ext cx="7548800" cy="16464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3600"/>
              <a:buNone/>
              <a:defRPr sz="3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00" name="Google Shape;200;g103bafcb629_1_1977"/>
          <p:cNvGrpSpPr/>
          <p:nvPr/>
        </p:nvGrpSpPr>
        <p:grpSpPr>
          <a:xfrm>
            <a:off x="4519856" y="6482529"/>
            <a:ext cx="2499305" cy="318295"/>
            <a:chOff x="3519449" y="4886156"/>
            <a:chExt cx="1874479" cy="238727"/>
          </a:xfrm>
        </p:grpSpPr>
        <p:sp>
          <p:nvSpPr>
            <p:cNvPr id="201" name="Google Shape;201;g103bafcb629_1_1977"/>
            <p:cNvSpPr txBox="1"/>
            <p:nvPr/>
          </p:nvSpPr>
          <p:spPr>
            <a:xfrm>
              <a:off x="3519449" y="4886156"/>
              <a:ext cx="1050600" cy="16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dirty="0">
                  <a:solidFill>
                    <a:srgbClr val="FFFFFF"/>
                  </a:solidFill>
                  <a:latin typeface="Helvetica Neue"/>
                  <a:ea typeface="Helvetica Neue"/>
                  <a:cs typeface="Helvetica Neue"/>
                  <a:sym typeface="Helvetica Neue"/>
                </a:rPr>
                <a:t>Powered by</a:t>
              </a:r>
              <a:endParaRPr sz="800" b="0" i="0" u="none" strike="noStrike" cap="none" dirty="0">
                <a:solidFill>
                  <a:srgbClr val="FFFFFF"/>
                </a:solidFill>
                <a:latin typeface="Helvetica Neue"/>
                <a:ea typeface="Helvetica Neue"/>
                <a:cs typeface="Helvetica Neue"/>
                <a:sym typeface="Helvetica Neue"/>
              </a:endParaRPr>
            </a:p>
          </p:txBody>
        </p:sp>
        <p:pic>
          <p:nvPicPr>
            <p:cNvPr id="202" name="Google Shape;202;g103bafcb629_1_1977" descr="sm_logo_reversed1color.png"/>
            <p:cNvPicPr preferRelativeResize="0"/>
            <p:nvPr/>
          </p:nvPicPr>
          <p:blipFill rotWithShape="1">
            <a:blip r:embed="rId2">
              <a:alphaModFix/>
            </a:blip>
            <a:srcRect/>
            <a:stretch/>
          </p:blipFill>
          <p:spPr>
            <a:xfrm>
              <a:off x="4284796" y="4895292"/>
              <a:ext cx="1109132" cy="229591"/>
            </a:xfrm>
            <a:prstGeom prst="rect">
              <a:avLst/>
            </a:prstGeom>
            <a:noFill/>
            <a:ln>
              <a:noFill/>
            </a:ln>
          </p:spPr>
        </p:pic>
      </p:grpSp>
      <p:sp>
        <p:nvSpPr>
          <p:cNvPr id="203" name="Google Shape;203;g103bafcb629_1_1977"/>
          <p:cNvSpPr txBox="1">
            <a:spLocks noGrp="1"/>
          </p:cNvSpPr>
          <p:nvPr>
            <p:ph type="body" idx="2"/>
          </p:nvPr>
        </p:nvSpPr>
        <p:spPr>
          <a:xfrm>
            <a:off x="342901" y="4976690"/>
            <a:ext cx="5196400" cy="499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783774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204"/>
        <p:cNvGrpSpPr/>
        <p:nvPr/>
      </p:nvGrpSpPr>
      <p:grpSpPr>
        <a:xfrm>
          <a:off x="0" y="0"/>
          <a:ext cx="0" cy="0"/>
          <a:chOff x="0" y="0"/>
          <a:chExt cx="0" cy="0"/>
        </a:xfrm>
      </p:grpSpPr>
      <p:sp>
        <p:nvSpPr>
          <p:cNvPr id="205" name="Google Shape;205;g103bafcb629_1_1983"/>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103bafcb629_1_198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g103bafcb629_1_1983"/>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0376255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8"/>
        <p:cNvGrpSpPr/>
        <p:nvPr/>
      </p:nvGrpSpPr>
      <p:grpSpPr>
        <a:xfrm>
          <a:off x="0" y="0"/>
          <a:ext cx="0" cy="0"/>
          <a:chOff x="0" y="0"/>
          <a:chExt cx="0" cy="0"/>
        </a:xfrm>
      </p:grpSpPr>
      <p:sp>
        <p:nvSpPr>
          <p:cNvPr id="209" name="Google Shape;209;g103bafcb629_1_1987"/>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10" name="Google Shape;210;g103bafcb629_1_1987"/>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103bafcb629_1_1987"/>
          <p:cNvSpPr txBox="1">
            <a:spLocks noGrp="1"/>
          </p:cNvSpPr>
          <p:nvPr>
            <p:ph type="body" idx="1"/>
          </p:nvPr>
        </p:nvSpPr>
        <p:spPr>
          <a:xfrm>
            <a:off x="609600" y="1600200"/>
            <a:ext cx="10972800" cy="4389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a:latin typeface="Arial"/>
                <a:ea typeface="Arial"/>
                <a:cs typeface="Arial"/>
                <a:sym typeface="Arial"/>
              </a:defRPr>
            </a:lvl3pPr>
            <a:lvl4pPr marL="1828800" lvl="3" indent="-406400" algn="l">
              <a:lnSpc>
                <a:spcPct val="90000"/>
              </a:lnSpc>
              <a:spcBef>
                <a:spcPts val="500"/>
              </a:spcBef>
              <a:spcAft>
                <a:spcPts val="0"/>
              </a:spcAft>
              <a:buClr>
                <a:schemeClr val="dk1"/>
              </a:buClr>
              <a:buSzPts val="2800"/>
              <a:buChar char="•"/>
              <a:defRPr>
                <a:latin typeface="Arial"/>
                <a:ea typeface="Arial"/>
                <a:cs typeface="Arial"/>
                <a:sym typeface="Arial"/>
              </a:defRPr>
            </a:lvl4pPr>
            <a:lvl5pPr marL="2286000" lvl="4" indent="-406400" algn="l">
              <a:lnSpc>
                <a:spcPct val="90000"/>
              </a:lnSpc>
              <a:spcBef>
                <a:spcPts val="500"/>
              </a:spcBef>
              <a:spcAft>
                <a:spcPts val="0"/>
              </a:spcAft>
              <a:buClr>
                <a:schemeClr val="dk1"/>
              </a:buClr>
              <a:buSzPts val="2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g103bafcb629_1_1987"/>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Tree>
    <p:extLst>
      <p:ext uri="{BB962C8B-B14F-4D97-AF65-F5344CB8AC3E}">
        <p14:creationId xmlns:p14="http://schemas.microsoft.com/office/powerpoint/2010/main" val="234342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92588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3"/>
        <p:cNvGrpSpPr/>
        <p:nvPr/>
      </p:nvGrpSpPr>
      <p:grpSpPr>
        <a:xfrm>
          <a:off x="0" y="0"/>
          <a:ext cx="0" cy="0"/>
          <a:chOff x="0" y="0"/>
          <a:chExt cx="0" cy="0"/>
        </a:xfrm>
      </p:grpSpPr>
      <p:sp>
        <p:nvSpPr>
          <p:cNvPr id="214" name="Google Shape;214;g103bafcb629_1_1992"/>
          <p:cNvSpPr/>
          <p:nvPr/>
        </p:nvSpPr>
        <p:spPr>
          <a:xfrm>
            <a:off x="0" y="0"/>
            <a:ext cx="12192000" cy="68580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15" name="Google Shape;215;g103bafcb629_1_1992"/>
          <p:cNvSpPr txBox="1">
            <a:spLocks noGrp="1"/>
          </p:cNvSpPr>
          <p:nvPr>
            <p:ph type="title"/>
          </p:nvPr>
        </p:nvSpPr>
        <p:spPr>
          <a:xfrm>
            <a:off x="609600" y="2908781"/>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FFFF"/>
              </a:buClr>
              <a:buSzPts val="40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18015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16"/>
        <p:cNvGrpSpPr/>
        <p:nvPr/>
      </p:nvGrpSpPr>
      <p:grpSpPr>
        <a:xfrm>
          <a:off x="0" y="0"/>
          <a:ext cx="0" cy="0"/>
          <a:chOff x="0" y="0"/>
          <a:chExt cx="0" cy="0"/>
        </a:xfrm>
      </p:grpSpPr>
      <p:sp>
        <p:nvSpPr>
          <p:cNvPr id="217" name="Google Shape;217;g103bafcb629_1_1995"/>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18" name="Google Shape;218;g103bafcb629_1_1995"/>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g103bafcb629_1_1995"/>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20" name="Google Shape;220;g103bafcb629_1_1995"/>
          <p:cNvSpPr>
            <a:spLocks noGrp="1"/>
          </p:cNvSpPr>
          <p:nvPr>
            <p:ph type="pic" idx="2"/>
          </p:nvPr>
        </p:nvSpPr>
        <p:spPr>
          <a:xfrm>
            <a:off x="6350116" y="4215482"/>
            <a:ext cx="5232400" cy="2517900"/>
          </a:xfrm>
          <a:prstGeom prst="rect">
            <a:avLst/>
          </a:prstGeom>
          <a:noFill/>
          <a:ln>
            <a:noFill/>
          </a:ln>
        </p:spPr>
      </p:sp>
      <p:sp>
        <p:nvSpPr>
          <p:cNvPr id="221" name="Google Shape;221;g103bafcb629_1_1995"/>
          <p:cNvSpPr>
            <a:spLocks noGrp="1"/>
          </p:cNvSpPr>
          <p:nvPr>
            <p:ph type="pic" idx="3"/>
          </p:nvPr>
        </p:nvSpPr>
        <p:spPr>
          <a:xfrm>
            <a:off x="6350116" y="1536447"/>
            <a:ext cx="5232400" cy="2517900"/>
          </a:xfrm>
          <a:prstGeom prst="rect">
            <a:avLst/>
          </a:prstGeom>
          <a:noFill/>
          <a:ln>
            <a:noFill/>
          </a:ln>
        </p:spPr>
      </p:sp>
      <p:sp>
        <p:nvSpPr>
          <p:cNvPr id="222" name="Google Shape;222;g103bafcb629_1_1995"/>
          <p:cNvSpPr txBox="1">
            <a:spLocks noGrp="1"/>
          </p:cNvSpPr>
          <p:nvPr>
            <p:ph type="body" idx="1"/>
          </p:nvPr>
        </p:nvSpPr>
        <p:spPr>
          <a:xfrm>
            <a:off x="609600" y="1600201"/>
            <a:ext cx="5384800" cy="4398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406400" algn="l">
              <a:lnSpc>
                <a:spcPct val="90000"/>
              </a:lnSpc>
              <a:spcBef>
                <a:spcPts val="500"/>
              </a:spcBef>
              <a:spcAft>
                <a:spcPts val="0"/>
              </a:spcAft>
              <a:buClr>
                <a:schemeClr val="dk1"/>
              </a:buClr>
              <a:buSzPts val="2800"/>
              <a:buChar char="•"/>
              <a:defRPr sz="2800">
                <a:latin typeface="Arial"/>
                <a:ea typeface="Arial"/>
                <a:cs typeface="Arial"/>
                <a:sym typeface="Arial"/>
              </a:defRPr>
            </a:lvl4pPr>
            <a:lvl5pPr marL="2286000" lvl="4" indent="-406400" algn="l">
              <a:lnSpc>
                <a:spcPct val="90000"/>
              </a:lnSpc>
              <a:spcBef>
                <a:spcPts val="500"/>
              </a:spcBef>
              <a:spcAft>
                <a:spcPts val="0"/>
              </a:spcAft>
              <a:buClr>
                <a:schemeClr val="dk1"/>
              </a:buClr>
              <a:buSzPts val="2800"/>
              <a:buChar char="•"/>
              <a:defRPr sz="2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sz="1800"/>
            </a:lvl6pPr>
            <a:lvl7pPr marL="3200400" lvl="6" indent="-342900" algn="l">
              <a:lnSpc>
                <a:spcPct val="90000"/>
              </a:lnSpc>
              <a:spcBef>
                <a:spcPts val="500"/>
              </a:spcBef>
              <a:spcAft>
                <a:spcPts val="0"/>
              </a:spcAft>
              <a:buClr>
                <a:schemeClr val="dk1"/>
              </a:buClr>
              <a:buSzPts val="1800"/>
              <a:buChar char="•"/>
              <a:defRPr sz="1800"/>
            </a:lvl7pPr>
            <a:lvl8pPr marL="3657600" lvl="7" indent="-342900" algn="l">
              <a:lnSpc>
                <a:spcPct val="90000"/>
              </a:lnSpc>
              <a:spcBef>
                <a:spcPts val="500"/>
              </a:spcBef>
              <a:spcAft>
                <a:spcPts val="0"/>
              </a:spcAft>
              <a:buClr>
                <a:schemeClr val="dk1"/>
              </a:buClr>
              <a:buSzPts val="1800"/>
              <a:buChar char="•"/>
              <a:defRPr sz="1800"/>
            </a:lvl8pPr>
            <a:lvl9pPr marL="4114800" lvl="8" indent="-342900" algn="l">
              <a:lnSpc>
                <a:spcPct val="90000"/>
              </a:lnSpc>
              <a:spcBef>
                <a:spcPts val="500"/>
              </a:spcBef>
              <a:spcAft>
                <a:spcPts val="0"/>
              </a:spcAft>
              <a:buClr>
                <a:schemeClr val="dk1"/>
              </a:buClr>
              <a:buSzPts val="1800"/>
              <a:buChar char="•"/>
              <a:defRPr sz="1800"/>
            </a:lvl9pPr>
          </a:lstStyle>
          <a:p>
            <a:endParaRPr/>
          </a:p>
        </p:txBody>
      </p:sp>
    </p:spTree>
    <p:extLst>
      <p:ext uri="{BB962C8B-B14F-4D97-AF65-F5344CB8AC3E}">
        <p14:creationId xmlns:p14="http://schemas.microsoft.com/office/powerpoint/2010/main" val="38476647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g103bafcb629_1_2002"/>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25" name="Google Shape;225;g103bafcb629_1_2002"/>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g103bafcb629_1_2002"/>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27" name="Google Shape;227;g103bafcb629_1_2002"/>
          <p:cNvSpPr>
            <a:spLocks noGrp="1"/>
          </p:cNvSpPr>
          <p:nvPr>
            <p:ph type="pic" idx="2"/>
          </p:nvPr>
        </p:nvSpPr>
        <p:spPr>
          <a:xfrm>
            <a:off x="609600" y="4219903"/>
            <a:ext cx="5232400" cy="2517900"/>
          </a:xfrm>
          <a:prstGeom prst="rect">
            <a:avLst/>
          </a:prstGeom>
          <a:noFill/>
          <a:ln>
            <a:noFill/>
          </a:ln>
        </p:spPr>
      </p:sp>
      <p:sp>
        <p:nvSpPr>
          <p:cNvPr id="228" name="Google Shape;228;g103bafcb629_1_2002"/>
          <p:cNvSpPr>
            <a:spLocks noGrp="1"/>
          </p:cNvSpPr>
          <p:nvPr>
            <p:ph type="pic" idx="3"/>
          </p:nvPr>
        </p:nvSpPr>
        <p:spPr>
          <a:xfrm>
            <a:off x="609600" y="1540868"/>
            <a:ext cx="5232400" cy="2517900"/>
          </a:xfrm>
          <a:prstGeom prst="rect">
            <a:avLst/>
          </a:prstGeom>
          <a:noFill/>
          <a:ln>
            <a:noFill/>
          </a:ln>
        </p:spPr>
      </p:sp>
      <p:sp>
        <p:nvSpPr>
          <p:cNvPr id="229" name="Google Shape;229;g103bafcb629_1_2002"/>
          <p:cNvSpPr txBox="1">
            <a:spLocks noGrp="1"/>
          </p:cNvSpPr>
          <p:nvPr>
            <p:ph type="body" idx="1"/>
          </p:nvPr>
        </p:nvSpPr>
        <p:spPr>
          <a:xfrm>
            <a:off x="6425967" y="1540868"/>
            <a:ext cx="5384800" cy="4398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406400" algn="l">
              <a:lnSpc>
                <a:spcPct val="90000"/>
              </a:lnSpc>
              <a:spcBef>
                <a:spcPts val="500"/>
              </a:spcBef>
              <a:spcAft>
                <a:spcPts val="0"/>
              </a:spcAft>
              <a:buClr>
                <a:schemeClr val="dk1"/>
              </a:buClr>
              <a:buSzPts val="2800"/>
              <a:buChar char="•"/>
              <a:defRPr sz="2800">
                <a:latin typeface="Arial"/>
                <a:ea typeface="Arial"/>
                <a:cs typeface="Arial"/>
                <a:sym typeface="Arial"/>
              </a:defRPr>
            </a:lvl4pPr>
            <a:lvl5pPr marL="2286000" lvl="4" indent="-406400" algn="l">
              <a:lnSpc>
                <a:spcPct val="90000"/>
              </a:lnSpc>
              <a:spcBef>
                <a:spcPts val="500"/>
              </a:spcBef>
              <a:spcAft>
                <a:spcPts val="0"/>
              </a:spcAft>
              <a:buClr>
                <a:schemeClr val="dk1"/>
              </a:buClr>
              <a:buSzPts val="2800"/>
              <a:buChar char="•"/>
              <a:defRPr sz="2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sz="1800"/>
            </a:lvl6pPr>
            <a:lvl7pPr marL="3200400" lvl="6" indent="-342900" algn="l">
              <a:lnSpc>
                <a:spcPct val="90000"/>
              </a:lnSpc>
              <a:spcBef>
                <a:spcPts val="500"/>
              </a:spcBef>
              <a:spcAft>
                <a:spcPts val="0"/>
              </a:spcAft>
              <a:buClr>
                <a:schemeClr val="dk1"/>
              </a:buClr>
              <a:buSzPts val="1800"/>
              <a:buChar char="•"/>
              <a:defRPr sz="1800"/>
            </a:lvl7pPr>
            <a:lvl8pPr marL="3657600" lvl="7" indent="-342900" algn="l">
              <a:lnSpc>
                <a:spcPct val="90000"/>
              </a:lnSpc>
              <a:spcBef>
                <a:spcPts val="500"/>
              </a:spcBef>
              <a:spcAft>
                <a:spcPts val="0"/>
              </a:spcAft>
              <a:buClr>
                <a:schemeClr val="dk1"/>
              </a:buClr>
              <a:buSzPts val="1800"/>
              <a:buChar char="•"/>
              <a:defRPr sz="1800"/>
            </a:lvl8pPr>
            <a:lvl9pPr marL="4114800" lvl="8" indent="-342900" algn="l">
              <a:lnSpc>
                <a:spcPct val="90000"/>
              </a:lnSpc>
              <a:spcBef>
                <a:spcPts val="500"/>
              </a:spcBef>
              <a:spcAft>
                <a:spcPts val="0"/>
              </a:spcAft>
              <a:buClr>
                <a:schemeClr val="dk1"/>
              </a:buClr>
              <a:buSzPts val="1800"/>
              <a:buChar char="•"/>
              <a:defRPr sz="1800"/>
            </a:lvl9pPr>
          </a:lstStyle>
          <a:p>
            <a:endParaRPr/>
          </a:p>
        </p:txBody>
      </p:sp>
    </p:spTree>
    <p:extLst>
      <p:ext uri="{BB962C8B-B14F-4D97-AF65-F5344CB8AC3E}">
        <p14:creationId xmlns:p14="http://schemas.microsoft.com/office/powerpoint/2010/main" val="2862318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30"/>
        <p:cNvGrpSpPr/>
        <p:nvPr/>
      </p:nvGrpSpPr>
      <p:grpSpPr>
        <a:xfrm>
          <a:off x="0" y="0"/>
          <a:ext cx="0" cy="0"/>
          <a:chOff x="0" y="0"/>
          <a:chExt cx="0" cy="0"/>
        </a:xfrm>
      </p:grpSpPr>
      <p:sp>
        <p:nvSpPr>
          <p:cNvPr id="231" name="Google Shape;231;g103bafcb629_1_2009"/>
          <p:cNvSpPr txBox="1"/>
          <p:nvPr/>
        </p:nvSpPr>
        <p:spPr>
          <a:xfrm>
            <a:off x="8737600" y="6356350"/>
            <a:ext cx="28448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32" name="Google Shape;232;g103bafcb629_1_2009"/>
          <p:cNvSpPr txBox="1"/>
          <p:nvPr/>
        </p:nvSpPr>
        <p:spPr>
          <a:xfrm>
            <a:off x="8737600" y="6356351"/>
            <a:ext cx="2844800" cy="30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33" name="Google Shape;233;g103bafcb629_1_2009"/>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34" name="Google Shape;234;g103bafcb629_1_2009"/>
          <p:cNvSpPr>
            <a:spLocks noGrp="1"/>
          </p:cNvSpPr>
          <p:nvPr>
            <p:ph type="pic" idx="2"/>
          </p:nvPr>
        </p:nvSpPr>
        <p:spPr>
          <a:xfrm>
            <a:off x="822068" y="330422"/>
            <a:ext cx="5080800" cy="2865300"/>
          </a:xfrm>
          <a:prstGeom prst="rect">
            <a:avLst/>
          </a:prstGeom>
          <a:noFill/>
          <a:ln>
            <a:noFill/>
          </a:ln>
        </p:spPr>
      </p:sp>
      <p:sp>
        <p:nvSpPr>
          <p:cNvPr id="235" name="Google Shape;235;g103bafcb629_1_2009"/>
          <p:cNvSpPr>
            <a:spLocks noGrp="1"/>
          </p:cNvSpPr>
          <p:nvPr>
            <p:ph type="pic" idx="3"/>
          </p:nvPr>
        </p:nvSpPr>
        <p:spPr>
          <a:xfrm>
            <a:off x="822068" y="3413864"/>
            <a:ext cx="5080800" cy="2865300"/>
          </a:xfrm>
          <a:prstGeom prst="rect">
            <a:avLst/>
          </a:prstGeom>
          <a:noFill/>
          <a:ln>
            <a:noFill/>
          </a:ln>
        </p:spPr>
      </p:sp>
      <p:sp>
        <p:nvSpPr>
          <p:cNvPr id="236" name="Google Shape;236;g103bafcb629_1_2009"/>
          <p:cNvSpPr>
            <a:spLocks noGrp="1"/>
          </p:cNvSpPr>
          <p:nvPr>
            <p:ph type="pic" idx="4"/>
          </p:nvPr>
        </p:nvSpPr>
        <p:spPr>
          <a:xfrm>
            <a:off x="6197108" y="330422"/>
            <a:ext cx="5080800" cy="2865300"/>
          </a:xfrm>
          <a:prstGeom prst="rect">
            <a:avLst/>
          </a:prstGeom>
          <a:noFill/>
          <a:ln>
            <a:noFill/>
          </a:ln>
        </p:spPr>
      </p:sp>
      <p:sp>
        <p:nvSpPr>
          <p:cNvPr id="237" name="Google Shape;237;g103bafcb629_1_2009"/>
          <p:cNvSpPr>
            <a:spLocks noGrp="1"/>
          </p:cNvSpPr>
          <p:nvPr>
            <p:ph type="pic" idx="5"/>
          </p:nvPr>
        </p:nvSpPr>
        <p:spPr>
          <a:xfrm>
            <a:off x="6197108" y="3413864"/>
            <a:ext cx="5080800" cy="2865300"/>
          </a:xfrm>
          <a:prstGeom prst="rect">
            <a:avLst/>
          </a:prstGeom>
          <a:noFill/>
          <a:ln>
            <a:noFill/>
          </a:ln>
        </p:spPr>
      </p:sp>
    </p:spTree>
    <p:extLst>
      <p:ext uri="{BB962C8B-B14F-4D97-AF65-F5344CB8AC3E}">
        <p14:creationId xmlns:p14="http://schemas.microsoft.com/office/powerpoint/2010/main" val="9877654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8"/>
        <p:cNvGrpSpPr/>
        <p:nvPr/>
      </p:nvGrpSpPr>
      <p:grpSpPr>
        <a:xfrm>
          <a:off x="0" y="0"/>
          <a:ext cx="0" cy="0"/>
          <a:chOff x="0" y="0"/>
          <a:chExt cx="0" cy="0"/>
        </a:xfrm>
      </p:grpSpPr>
      <p:sp>
        <p:nvSpPr>
          <p:cNvPr id="239" name="Google Shape;239;g103bafcb629_1_2017"/>
          <p:cNvSpPr txBox="1">
            <a:spLocks noGrp="1"/>
          </p:cNvSpPr>
          <p:nvPr>
            <p:ph type="body" idx="1"/>
          </p:nvPr>
        </p:nvSpPr>
        <p:spPr>
          <a:xfrm>
            <a:off x="609600" y="1600201"/>
            <a:ext cx="5384800" cy="4398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406400" algn="l">
              <a:lnSpc>
                <a:spcPct val="90000"/>
              </a:lnSpc>
              <a:spcBef>
                <a:spcPts val="500"/>
              </a:spcBef>
              <a:spcAft>
                <a:spcPts val="0"/>
              </a:spcAft>
              <a:buClr>
                <a:schemeClr val="dk1"/>
              </a:buClr>
              <a:buSzPts val="2800"/>
              <a:buChar char="•"/>
              <a:defRPr sz="2800">
                <a:latin typeface="Arial"/>
                <a:ea typeface="Arial"/>
                <a:cs typeface="Arial"/>
                <a:sym typeface="Arial"/>
              </a:defRPr>
            </a:lvl4pPr>
            <a:lvl5pPr marL="2286000" lvl="4" indent="-406400" algn="l">
              <a:lnSpc>
                <a:spcPct val="90000"/>
              </a:lnSpc>
              <a:spcBef>
                <a:spcPts val="500"/>
              </a:spcBef>
              <a:spcAft>
                <a:spcPts val="0"/>
              </a:spcAft>
              <a:buClr>
                <a:schemeClr val="dk1"/>
              </a:buClr>
              <a:buSzPts val="2800"/>
              <a:buChar char="•"/>
              <a:defRPr sz="2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sz="1800"/>
            </a:lvl6pPr>
            <a:lvl7pPr marL="3200400" lvl="6" indent="-342900" algn="l">
              <a:lnSpc>
                <a:spcPct val="90000"/>
              </a:lnSpc>
              <a:spcBef>
                <a:spcPts val="500"/>
              </a:spcBef>
              <a:spcAft>
                <a:spcPts val="0"/>
              </a:spcAft>
              <a:buClr>
                <a:schemeClr val="dk1"/>
              </a:buClr>
              <a:buSzPts val="1800"/>
              <a:buChar char="•"/>
              <a:defRPr sz="1800"/>
            </a:lvl7pPr>
            <a:lvl8pPr marL="3657600" lvl="7" indent="-342900" algn="l">
              <a:lnSpc>
                <a:spcPct val="90000"/>
              </a:lnSpc>
              <a:spcBef>
                <a:spcPts val="500"/>
              </a:spcBef>
              <a:spcAft>
                <a:spcPts val="0"/>
              </a:spcAft>
              <a:buClr>
                <a:schemeClr val="dk1"/>
              </a:buClr>
              <a:buSzPts val="1800"/>
              <a:buChar char="•"/>
              <a:defRPr sz="1800"/>
            </a:lvl8pPr>
            <a:lvl9pPr marL="4114800" lvl="8" indent="-342900" algn="l">
              <a:lnSpc>
                <a:spcPct val="90000"/>
              </a:lnSpc>
              <a:spcBef>
                <a:spcPts val="500"/>
              </a:spcBef>
              <a:spcAft>
                <a:spcPts val="0"/>
              </a:spcAft>
              <a:buClr>
                <a:schemeClr val="dk1"/>
              </a:buClr>
              <a:buSzPts val="1800"/>
              <a:buChar char="•"/>
              <a:defRPr sz="1800"/>
            </a:lvl9pPr>
          </a:lstStyle>
          <a:p>
            <a:endParaRPr/>
          </a:p>
        </p:txBody>
      </p:sp>
      <p:sp>
        <p:nvSpPr>
          <p:cNvPr id="240" name="Google Shape;240;g103bafcb629_1_2017"/>
          <p:cNvSpPr txBox="1">
            <a:spLocks noGrp="1"/>
          </p:cNvSpPr>
          <p:nvPr>
            <p:ph type="body" idx="2"/>
          </p:nvPr>
        </p:nvSpPr>
        <p:spPr>
          <a:xfrm>
            <a:off x="6197600" y="1600200"/>
            <a:ext cx="5384800" cy="4398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406400" algn="l">
              <a:lnSpc>
                <a:spcPct val="90000"/>
              </a:lnSpc>
              <a:spcBef>
                <a:spcPts val="500"/>
              </a:spcBef>
              <a:spcAft>
                <a:spcPts val="0"/>
              </a:spcAft>
              <a:buClr>
                <a:schemeClr val="dk1"/>
              </a:buClr>
              <a:buSzPts val="2800"/>
              <a:buChar char="•"/>
              <a:defRPr sz="2800">
                <a:latin typeface="Arial"/>
                <a:ea typeface="Arial"/>
                <a:cs typeface="Arial"/>
                <a:sym typeface="Arial"/>
              </a:defRPr>
            </a:lvl4pPr>
            <a:lvl5pPr marL="2286000" lvl="4" indent="-406400" algn="l">
              <a:lnSpc>
                <a:spcPct val="90000"/>
              </a:lnSpc>
              <a:spcBef>
                <a:spcPts val="500"/>
              </a:spcBef>
              <a:spcAft>
                <a:spcPts val="0"/>
              </a:spcAft>
              <a:buClr>
                <a:schemeClr val="dk1"/>
              </a:buClr>
              <a:buSzPts val="2800"/>
              <a:buChar char="•"/>
              <a:defRPr sz="2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sz="1800"/>
            </a:lvl6pPr>
            <a:lvl7pPr marL="3200400" lvl="6" indent="-342900" algn="l">
              <a:lnSpc>
                <a:spcPct val="90000"/>
              </a:lnSpc>
              <a:spcBef>
                <a:spcPts val="500"/>
              </a:spcBef>
              <a:spcAft>
                <a:spcPts val="0"/>
              </a:spcAft>
              <a:buClr>
                <a:schemeClr val="dk1"/>
              </a:buClr>
              <a:buSzPts val="1800"/>
              <a:buChar char="•"/>
              <a:defRPr sz="1800"/>
            </a:lvl7pPr>
            <a:lvl8pPr marL="3657600" lvl="7" indent="-342900" algn="l">
              <a:lnSpc>
                <a:spcPct val="90000"/>
              </a:lnSpc>
              <a:spcBef>
                <a:spcPts val="500"/>
              </a:spcBef>
              <a:spcAft>
                <a:spcPts val="0"/>
              </a:spcAft>
              <a:buClr>
                <a:schemeClr val="dk1"/>
              </a:buClr>
              <a:buSzPts val="1800"/>
              <a:buChar char="•"/>
              <a:defRPr sz="1800"/>
            </a:lvl8pPr>
            <a:lvl9pPr marL="4114800" lvl="8" indent="-342900" algn="l">
              <a:lnSpc>
                <a:spcPct val="90000"/>
              </a:lnSpc>
              <a:spcBef>
                <a:spcPts val="500"/>
              </a:spcBef>
              <a:spcAft>
                <a:spcPts val="0"/>
              </a:spcAft>
              <a:buClr>
                <a:schemeClr val="dk1"/>
              </a:buClr>
              <a:buSzPts val="1800"/>
              <a:buChar char="•"/>
              <a:defRPr sz="1800"/>
            </a:lvl9pPr>
          </a:lstStyle>
          <a:p>
            <a:endParaRPr/>
          </a:p>
        </p:txBody>
      </p:sp>
      <p:sp>
        <p:nvSpPr>
          <p:cNvPr id="241" name="Google Shape;241;g103bafcb629_1_2017"/>
          <p:cNvSpPr txBox="1"/>
          <p:nvPr/>
        </p:nvSpPr>
        <p:spPr>
          <a:xfrm>
            <a:off x="8737600" y="6356351"/>
            <a:ext cx="2844800" cy="30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42" name="Google Shape;242;g103bafcb629_1_2017"/>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43" name="Google Shape;243;g103bafcb629_1_20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024818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44"/>
        <p:cNvGrpSpPr/>
        <p:nvPr/>
      </p:nvGrpSpPr>
      <p:grpSpPr>
        <a:xfrm>
          <a:off x="0" y="0"/>
          <a:ext cx="0" cy="0"/>
          <a:chOff x="0" y="0"/>
          <a:chExt cx="0" cy="0"/>
        </a:xfrm>
      </p:grpSpPr>
      <p:sp>
        <p:nvSpPr>
          <p:cNvPr id="245" name="Google Shape;245;g103bafcb629_1_2023"/>
          <p:cNvSpPr txBox="1"/>
          <p:nvPr/>
        </p:nvSpPr>
        <p:spPr>
          <a:xfrm>
            <a:off x="8737600" y="6356351"/>
            <a:ext cx="2844800" cy="30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46" name="Google Shape;246;g103bafcb629_1_2023"/>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47" name="Google Shape;247;g103bafcb629_1_2023"/>
          <p:cNvSpPr>
            <a:spLocks noGrp="1"/>
          </p:cNvSpPr>
          <p:nvPr>
            <p:ph type="pic" idx="2"/>
          </p:nvPr>
        </p:nvSpPr>
        <p:spPr>
          <a:xfrm>
            <a:off x="609600" y="1535113"/>
            <a:ext cx="4998000" cy="4940400"/>
          </a:xfrm>
          <a:prstGeom prst="rect">
            <a:avLst/>
          </a:prstGeom>
          <a:noFill/>
          <a:ln>
            <a:noFill/>
          </a:ln>
        </p:spPr>
      </p:sp>
      <p:sp>
        <p:nvSpPr>
          <p:cNvPr id="248" name="Google Shape;248;g103bafcb629_1_2023"/>
          <p:cNvSpPr txBox="1">
            <a:spLocks noGrp="1"/>
          </p:cNvSpPr>
          <p:nvPr>
            <p:ph type="body" idx="1"/>
          </p:nvPr>
        </p:nvSpPr>
        <p:spPr>
          <a:xfrm>
            <a:off x="5836093" y="1535113"/>
            <a:ext cx="5746400" cy="494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g103bafcb629_1_2023"/>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50" name="Google Shape;250;g103bafcb629_1_20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820991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51"/>
        <p:cNvGrpSpPr/>
        <p:nvPr/>
      </p:nvGrpSpPr>
      <p:grpSpPr>
        <a:xfrm>
          <a:off x="0" y="0"/>
          <a:ext cx="0" cy="0"/>
          <a:chOff x="0" y="0"/>
          <a:chExt cx="0" cy="0"/>
        </a:xfrm>
      </p:grpSpPr>
      <p:sp>
        <p:nvSpPr>
          <p:cNvPr id="252" name="Google Shape;252;g103bafcb629_1_2030"/>
          <p:cNvSpPr txBox="1"/>
          <p:nvPr/>
        </p:nvSpPr>
        <p:spPr>
          <a:xfrm>
            <a:off x="8737600" y="6356351"/>
            <a:ext cx="2844800" cy="30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53" name="Google Shape;253;g103bafcb629_1_2030"/>
          <p:cNvSpPr txBox="1"/>
          <p:nvPr/>
        </p:nvSpPr>
        <p:spPr>
          <a:xfrm>
            <a:off x="8737600" y="6356351"/>
            <a:ext cx="2844800" cy="237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0" i="0" u="none" strike="noStrike" cap="none" dirty="0">
              <a:solidFill>
                <a:srgbClr val="7F7F7F"/>
              </a:solidFill>
              <a:latin typeface="Arial"/>
              <a:ea typeface="Arial"/>
              <a:cs typeface="Arial"/>
              <a:sym typeface="Arial"/>
            </a:endParaRPr>
          </a:p>
        </p:txBody>
      </p:sp>
      <p:sp>
        <p:nvSpPr>
          <p:cNvPr id="254" name="Google Shape;254;g103bafcb629_1_2030"/>
          <p:cNvSpPr>
            <a:spLocks noGrp="1"/>
          </p:cNvSpPr>
          <p:nvPr>
            <p:ph type="pic" idx="2"/>
          </p:nvPr>
        </p:nvSpPr>
        <p:spPr>
          <a:xfrm>
            <a:off x="6584311" y="1611904"/>
            <a:ext cx="4998000" cy="4940400"/>
          </a:xfrm>
          <a:prstGeom prst="rect">
            <a:avLst/>
          </a:prstGeom>
          <a:noFill/>
          <a:ln>
            <a:noFill/>
          </a:ln>
        </p:spPr>
      </p:sp>
      <p:sp>
        <p:nvSpPr>
          <p:cNvPr id="255" name="Google Shape;255;g103bafcb629_1_2030"/>
          <p:cNvSpPr txBox="1">
            <a:spLocks noGrp="1"/>
          </p:cNvSpPr>
          <p:nvPr>
            <p:ph type="body" idx="1"/>
          </p:nvPr>
        </p:nvSpPr>
        <p:spPr>
          <a:xfrm>
            <a:off x="609600" y="1611904"/>
            <a:ext cx="5746400" cy="494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g103bafcb629_1_2030"/>
          <p:cNvSpPr/>
          <p:nvPr/>
        </p:nvSpPr>
        <p:spPr>
          <a:xfrm>
            <a:off x="0" y="1"/>
            <a:ext cx="12192000" cy="1417500"/>
          </a:xfrm>
          <a:prstGeom prst="rect">
            <a:avLst/>
          </a:prstGeom>
          <a:solidFill>
            <a:srgbClr val="BC9A26"/>
          </a:solidFill>
          <a:ln w="9525" cap="flat" cmpd="sng">
            <a:solidFill>
              <a:schemeClr val="accent1"/>
            </a:solidFill>
            <a:prstDash val="solid"/>
            <a:miter lim="800000"/>
            <a:headEnd type="none" w="sm" len="sm"/>
            <a:tailEnd type="none" w="sm" len="sm"/>
          </a:ln>
          <a:effectLst>
            <a:outerShdw blurRad="40000" dist="23000" dir="5400000" rotWithShape="0">
              <a:schemeClr val="lt1">
                <a:alpha val="33725"/>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57" name="Google Shape;257;g103bafcb629_1_20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488325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24E7-6F4F-9E6E-1B64-388DD2A99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FC3A01-5315-D419-CB34-18921B661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291D73-95BC-E11C-42A5-A1ADE62F9196}"/>
              </a:ext>
            </a:extLst>
          </p:cNvPr>
          <p:cNvSpPr>
            <a:spLocks noGrp="1"/>
          </p:cNvSpPr>
          <p:nvPr>
            <p:ph type="dt" sz="half" idx="10"/>
          </p:nvPr>
        </p:nvSpPr>
        <p:spPr/>
        <p:txBody>
          <a:bodyPr/>
          <a:lstStyle/>
          <a:p>
            <a:fld id="{E116F75F-A555-4A6E-AEB4-3E0D37C7B274}" type="datetimeFigureOut">
              <a:rPr lang="en-US" smtClean="0"/>
              <a:t>3/5/2024</a:t>
            </a:fld>
            <a:endParaRPr lang="en-US" dirty="0"/>
          </a:p>
        </p:txBody>
      </p:sp>
      <p:sp>
        <p:nvSpPr>
          <p:cNvPr id="5" name="Footer Placeholder 4">
            <a:extLst>
              <a:ext uri="{FF2B5EF4-FFF2-40B4-BE49-F238E27FC236}">
                <a16:creationId xmlns:a16="http://schemas.microsoft.com/office/drawing/2014/main" id="{92034807-919C-BC00-7E8D-20801EE06B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5692F-7E5F-FA0A-10F3-73845AC41777}"/>
              </a:ext>
            </a:extLst>
          </p:cNvPr>
          <p:cNvSpPr>
            <a:spLocks noGrp="1"/>
          </p:cNvSpPr>
          <p:nvPr>
            <p:ph type="sldNum" sz="quarter" idx="12"/>
          </p:nvPr>
        </p:nvSpPr>
        <p:spPr/>
        <p:txBody>
          <a:bodyPr/>
          <a:lstStyle/>
          <a:p>
            <a:fld id="{A8E5BBFB-7948-4961-8ADB-89ACEF692560}" type="slidenum">
              <a:rPr lang="en-US" smtClean="0"/>
              <a:t>‹#›</a:t>
            </a:fld>
            <a:endParaRPr lang="en-US" dirty="0"/>
          </a:p>
        </p:txBody>
      </p:sp>
    </p:spTree>
    <p:extLst>
      <p:ext uri="{BB962C8B-B14F-4D97-AF65-F5344CB8AC3E}">
        <p14:creationId xmlns:p14="http://schemas.microsoft.com/office/powerpoint/2010/main" val="155921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622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2.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3.png"/><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theme" Target="../theme/theme3.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image" Target="../media/image2.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image" Target="../media/image3.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cnm-01.png" descr="cnm-01.png">
            <a:extLst>
              <a:ext uri="{FF2B5EF4-FFF2-40B4-BE49-F238E27FC236}">
                <a16:creationId xmlns:a16="http://schemas.microsoft.com/office/drawing/2014/main" id="{E81D0575-753F-3FF9-B30A-4E8F4EB9D48E}"/>
              </a:ext>
            </a:extLst>
          </p:cNvPr>
          <p:cNvPicPr>
            <a:picLocks noChangeAspect="1"/>
          </p:cNvPicPr>
          <p:nvPr userDrawn="1"/>
        </p:nvPicPr>
        <p:blipFill>
          <a:blip r:embed="rId27"/>
          <a:stretch>
            <a:fillRect/>
          </a:stretch>
        </p:blipFill>
        <p:spPr>
          <a:xfrm>
            <a:off x="8320754" y="3083341"/>
            <a:ext cx="6066093" cy="4549569"/>
          </a:xfrm>
          <a:prstGeom prst="rect">
            <a:avLst/>
          </a:prstGeom>
          <a:ln w="12700">
            <a:miter lim="400000"/>
          </a:ln>
        </p:spPr>
      </p:pic>
      <p:sp>
        <p:nvSpPr>
          <p:cNvPr id="8" name="Rectangle 7">
            <a:extLst>
              <a:ext uri="{FF2B5EF4-FFF2-40B4-BE49-F238E27FC236}">
                <a16:creationId xmlns:a16="http://schemas.microsoft.com/office/drawing/2014/main" id="{58199521-0D4E-7659-1280-BA116A62518C}"/>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9" name="Picture 8" descr="A picture containing drawing&#10;&#10;Description automatically generated">
            <a:extLst>
              <a:ext uri="{FF2B5EF4-FFF2-40B4-BE49-F238E27FC236}">
                <a16:creationId xmlns:a16="http://schemas.microsoft.com/office/drawing/2014/main" id="{9875570A-DC70-8856-54E1-E0DAED479FF5}"/>
              </a:ext>
            </a:extLst>
          </p:cNvPr>
          <p:cNvPicPr>
            <a:picLocks noChangeAspect="1"/>
          </p:cNvPicPr>
          <p:nvPr userDrawn="1"/>
        </p:nvPicPr>
        <p:blipFill>
          <a:blip r:embed="rId28"/>
          <a:stretch>
            <a:fillRect/>
          </a:stretch>
        </p:blipFill>
        <p:spPr>
          <a:xfrm>
            <a:off x="4821700" y="6370352"/>
            <a:ext cx="1717864" cy="388130"/>
          </a:xfrm>
          <a:prstGeom prst="rect">
            <a:avLst/>
          </a:prstGeom>
        </p:spPr>
      </p:pic>
    </p:spTree>
    <p:extLst>
      <p:ext uri="{BB962C8B-B14F-4D97-AF65-F5344CB8AC3E}">
        <p14:creationId xmlns:p14="http://schemas.microsoft.com/office/powerpoint/2010/main" val="144967362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674" r:id="rId14"/>
    <p:sldLayoutId id="2147483673" r:id="rId15"/>
    <p:sldLayoutId id="2147483698" r:id="rId16"/>
    <p:sldLayoutId id="2147483677" r:id="rId17"/>
    <p:sldLayoutId id="2147483692" r:id="rId18"/>
    <p:sldLayoutId id="2147483688" r:id="rId19"/>
    <p:sldLayoutId id="2147483694" r:id="rId20"/>
    <p:sldLayoutId id="2147483696" r:id="rId21"/>
    <p:sldLayoutId id="2147483689" r:id="rId22"/>
    <p:sldLayoutId id="2147483695" r:id="rId23"/>
    <p:sldLayoutId id="2147483697" r:id="rId24"/>
    <p:sldLayoutId id="2147483745" r:id="rId25"/>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pic>
        <p:nvPicPr>
          <p:cNvPr id="259" name="Google Shape;259;p30" descr="cnm-01.png"/>
          <p:cNvPicPr preferRelativeResize="0"/>
          <p:nvPr/>
        </p:nvPicPr>
        <p:blipFill rotWithShape="1">
          <a:blip r:embed="rId25">
            <a:alphaModFix/>
          </a:blip>
          <a:srcRect/>
          <a:stretch/>
        </p:blipFill>
        <p:spPr>
          <a:xfrm>
            <a:off x="8610600" y="3150718"/>
            <a:ext cx="6066093" cy="4549569"/>
          </a:xfrm>
          <a:prstGeom prst="rect">
            <a:avLst/>
          </a:prstGeom>
          <a:noFill/>
          <a:ln>
            <a:noFill/>
          </a:ln>
        </p:spPr>
      </p:pic>
      <p:sp>
        <p:nvSpPr>
          <p:cNvPr id="260" name="Google Shape;260;p30"/>
          <p:cNvSpPr/>
          <p:nvPr/>
        </p:nvSpPr>
        <p:spPr>
          <a:xfrm>
            <a:off x="0" y="6176964"/>
            <a:ext cx="12192000" cy="681037"/>
          </a:xfrm>
          <a:prstGeom prst="rect">
            <a:avLst/>
          </a:prstGeom>
          <a:solidFill>
            <a:schemeClr val="lt1"/>
          </a:solidFill>
          <a:ln>
            <a:noFill/>
          </a:ln>
          <a:effectLst>
            <a:outerShdw blurRad="228600" dist="38100" dir="16200000" sx="107000" sy="107000" rotWithShape="0">
              <a:srgbClr val="000000">
                <a:alpha val="627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61" name="Google Shape;261;p3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2" name="Google Shape;262;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3" name="Google Shape;263;p30" descr="A picture containing drawing&#10;&#10;Description automatically generated"/>
          <p:cNvPicPr preferRelativeResize="0"/>
          <p:nvPr/>
        </p:nvPicPr>
        <p:blipFill rotWithShape="1">
          <a:blip r:embed="rId26">
            <a:alphaModFix/>
          </a:blip>
          <a:srcRect/>
          <a:stretch/>
        </p:blipFill>
        <p:spPr>
          <a:xfrm>
            <a:off x="5237068" y="6344848"/>
            <a:ext cx="1717864" cy="388130"/>
          </a:xfrm>
          <a:prstGeom prst="rect">
            <a:avLst/>
          </a:prstGeom>
          <a:noFill/>
          <a:ln>
            <a:noFill/>
          </a:ln>
        </p:spPr>
      </p:pic>
    </p:spTree>
    <p:extLst>
      <p:ext uri="{BB962C8B-B14F-4D97-AF65-F5344CB8AC3E}">
        <p14:creationId xmlns:p14="http://schemas.microsoft.com/office/powerpoint/2010/main" val="3356947021"/>
      </p:ext>
    </p:extLst>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g103bafcb629_1_1788" descr="cnm-01.png"/>
          <p:cNvPicPr preferRelativeResize="0"/>
          <p:nvPr/>
        </p:nvPicPr>
        <p:blipFill rotWithShape="1">
          <a:blip r:embed="rId40">
            <a:alphaModFix/>
          </a:blip>
          <a:srcRect/>
          <a:stretch/>
        </p:blipFill>
        <p:spPr>
          <a:xfrm>
            <a:off x="8610600" y="3150717"/>
            <a:ext cx="6066093" cy="4549568"/>
          </a:xfrm>
          <a:prstGeom prst="rect">
            <a:avLst/>
          </a:prstGeom>
          <a:noFill/>
          <a:ln>
            <a:noFill/>
          </a:ln>
        </p:spPr>
      </p:pic>
      <p:sp>
        <p:nvSpPr>
          <p:cNvPr id="11" name="Google Shape;11;g103bafcb629_1_1788"/>
          <p:cNvSpPr/>
          <p:nvPr/>
        </p:nvSpPr>
        <p:spPr>
          <a:xfrm>
            <a:off x="0" y="6176963"/>
            <a:ext cx="12192000" cy="681000"/>
          </a:xfrm>
          <a:prstGeom prst="rect">
            <a:avLst/>
          </a:prstGeom>
          <a:solidFill>
            <a:schemeClr val="lt1"/>
          </a:solidFill>
          <a:ln>
            <a:noFill/>
          </a:ln>
          <a:effectLst>
            <a:outerShdw blurRad="228600" dist="38100" dir="16200000" sx="107000" sy="107000" rotWithShape="0">
              <a:srgbClr val="000000">
                <a:alpha val="705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12" name="Google Shape;12;g103bafcb629_1_1788"/>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g103bafcb629_1_178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g103bafcb629_1_1788"/>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1" i="0" u="none" strike="noStrike" cap="none">
                <a:solidFill>
                  <a:srgbClr val="3238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5" name="Google Shape;15;g103bafcb629_1_1788"/>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dirty="0"/>
          </a:p>
        </p:txBody>
      </p:sp>
      <p:pic>
        <p:nvPicPr>
          <p:cNvPr id="16" name="Google Shape;16;g103bafcb629_1_1788" descr="A picture containing drawing&#10;&#10;Description automatically generated"/>
          <p:cNvPicPr preferRelativeResize="0"/>
          <p:nvPr/>
        </p:nvPicPr>
        <p:blipFill rotWithShape="1">
          <a:blip r:embed="rId41">
            <a:alphaModFix/>
          </a:blip>
          <a:srcRect/>
          <a:stretch/>
        </p:blipFill>
        <p:spPr>
          <a:xfrm>
            <a:off x="5237068" y="6344848"/>
            <a:ext cx="1717864" cy="388130"/>
          </a:xfrm>
          <a:prstGeom prst="rect">
            <a:avLst/>
          </a:prstGeom>
          <a:noFill/>
          <a:ln>
            <a:noFill/>
          </a:ln>
        </p:spPr>
      </p:pic>
    </p:spTree>
    <p:extLst>
      <p:ext uri="{BB962C8B-B14F-4D97-AF65-F5344CB8AC3E}">
        <p14:creationId xmlns:p14="http://schemas.microsoft.com/office/powerpoint/2010/main" val="3804725154"/>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A8400-369C-A2B3-6548-D08200000F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7A69E-718E-782C-8793-D4B3C094E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E2C96-19F3-8CB0-B02B-DC1F3E207D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6F75F-A555-4A6E-AEB4-3E0D37C7B274}" type="datetimeFigureOut">
              <a:rPr lang="en-US" smtClean="0"/>
              <a:t>3/5/2024</a:t>
            </a:fld>
            <a:endParaRPr lang="en-US" dirty="0"/>
          </a:p>
        </p:txBody>
      </p:sp>
      <p:sp>
        <p:nvSpPr>
          <p:cNvPr id="5" name="Footer Placeholder 4">
            <a:extLst>
              <a:ext uri="{FF2B5EF4-FFF2-40B4-BE49-F238E27FC236}">
                <a16:creationId xmlns:a16="http://schemas.microsoft.com/office/drawing/2014/main" id="{471711BA-1555-006C-76E8-30ED979BB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306BFC-B648-4954-CE07-AC290CBBF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5BBFB-7948-4961-8ADB-89ACEF692560}" type="slidenum">
              <a:rPr lang="en-US" smtClean="0"/>
              <a:t>‹#›</a:t>
            </a:fld>
            <a:endParaRPr lang="en-US" dirty="0"/>
          </a:p>
        </p:txBody>
      </p:sp>
    </p:spTree>
    <p:extLst>
      <p:ext uri="{BB962C8B-B14F-4D97-AF65-F5344CB8AC3E}">
        <p14:creationId xmlns:p14="http://schemas.microsoft.com/office/powerpoint/2010/main" val="339546379"/>
      </p:ext>
    </p:extLst>
  </p:cSld>
  <p:clrMap bg1="lt1" tx1="dk1" bg2="lt2" tx2="dk2" accent1="accent1" accent2="accent2" accent3="accent3" accent4="accent4" accent5="accent5" accent6="accent6" hlink="hlink" folHlink="folHlink"/>
  <p:sldLayoutIdLst>
    <p:sldLayoutId id="21474838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lto:lrobin@cnmsocal.org"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103bafcb629_1_767"/>
          <p:cNvSpPr/>
          <p:nvPr/>
        </p:nvSpPr>
        <p:spPr>
          <a:xfrm>
            <a:off x="2701925" y="5024438"/>
            <a:ext cx="184200" cy="519000"/>
          </a:xfrm>
          <a:prstGeom prst="rect">
            <a:avLst/>
          </a:prstGeom>
          <a:noFill/>
          <a:ln>
            <a:noFill/>
          </a:ln>
        </p:spPr>
        <p:txBody>
          <a:bodyPr spcFirstLastPara="1" wrap="square" lIns="91425" tIns="45700" rIns="91425" bIns="45700" anchor="t" anchorCtr="0">
            <a:noAutofit/>
          </a:bodyPr>
          <a:lstStyle/>
          <a:p>
            <a:pPr defTabSz="914400">
              <a:buClr>
                <a:srgbClr val="000000"/>
              </a:buClr>
              <a:buSzPts val="1800"/>
            </a:pPr>
            <a:endParaRPr kern="0" dirty="0">
              <a:solidFill>
                <a:srgbClr val="323741"/>
              </a:solidFill>
              <a:latin typeface="Arial"/>
              <a:ea typeface="Arial"/>
              <a:cs typeface="Arial"/>
              <a:sym typeface="Arial"/>
            </a:endParaRPr>
          </a:p>
        </p:txBody>
      </p:sp>
      <p:sp>
        <p:nvSpPr>
          <p:cNvPr id="525" name="Google Shape;525;g103bafcb629_1_767"/>
          <p:cNvSpPr txBox="1">
            <a:spLocks noGrp="1"/>
          </p:cNvSpPr>
          <p:nvPr>
            <p:ph type="ctrTitle"/>
          </p:nvPr>
        </p:nvSpPr>
        <p:spPr>
          <a:xfrm>
            <a:off x="881421" y="4462696"/>
            <a:ext cx="7945200" cy="1998300"/>
          </a:xfrm>
          <a:prstGeom prst="rect">
            <a:avLst/>
          </a:prstGeom>
          <a:noFill/>
          <a:ln>
            <a:noFill/>
          </a:ln>
        </p:spPr>
        <p:txBody>
          <a:bodyPr spcFirstLastPara="1" wrap="square" lIns="91425" tIns="45700" rIns="91425" bIns="45700" anchor="b" anchorCtr="0">
            <a:normAutofit fontScale="90000"/>
          </a:bodyPr>
          <a:lstStyle/>
          <a:p>
            <a:pPr algn="l">
              <a:buSzPct val="100000"/>
            </a:pPr>
            <a:r>
              <a:rPr lang="en-US" sz="3600" b="1" dirty="0"/>
              <a:t>Defining the Strategic Plan</a:t>
            </a:r>
            <a:br>
              <a:rPr lang="en-US" sz="3600" b="1" dirty="0"/>
            </a:br>
            <a:r>
              <a:rPr lang="en-US" sz="3600" b="1" dirty="0"/>
              <a:t>November 1, 2023</a:t>
            </a:r>
            <a:endParaRPr sz="3600" b="1" dirty="0"/>
          </a:p>
          <a:p>
            <a:pPr algn="l">
              <a:buSzPct val="100000"/>
            </a:pPr>
            <a:br>
              <a:rPr lang="en-US" sz="3600" b="1" dirty="0"/>
            </a:br>
            <a:r>
              <a:rPr lang="en-US" sz="2200" b="1" i="1" dirty="0"/>
              <a:t>Instructor:</a:t>
            </a:r>
            <a:br>
              <a:rPr lang="en-US" sz="2200" b="1" i="1" dirty="0"/>
            </a:br>
            <a:r>
              <a:rPr lang="en-US" sz="2200" b="1" i="1" dirty="0"/>
              <a:t>Leslie Robin , CNM, Senior Strategist</a:t>
            </a:r>
            <a:br>
              <a:rPr lang="en-US" sz="2200" b="1" i="1" dirty="0"/>
            </a:br>
            <a:r>
              <a:rPr lang="en-US" sz="2200" b="1" i="1" dirty="0"/>
              <a:t>lrobin@cnmsocal.org</a:t>
            </a:r>
            <a:endParaRPr sz="22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a:spcBef>
                <a:spcPts val="0"/>
              </a:spcBef>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What is Strategy?</a:t>
            </a:r>
            <a:endParaRPr sz="3600" b="1" dirty="0">
              <a:latin typeface="Arial" panose="020B0604020202020204" pitchFamily="34" charset="0"/>
              <a:ea typeface="Open Sans"/>
              <a:cs typeface="Arial" panose="020B0604020202020204" pitchFamily="34" charset="0"/>
              <a:sym typeface="Open Sans"/>
            </a:endParaRPr>
          </a:p>
        </p:txBody>
      </p:sp>
      <p:sp>
        <p:nvSpPr>
          <p:cNvPr id="547" name="Google Shape;547;gd722aa3826_0_657"/>
          <p:cNvSpPr txBox="1">
            <a:spLocks noGrp="1"/>
          </p:cNvSpPr>
          <p:nvPr>
            <p:ph type="body" idx="4294967295"/>
          </p:nvPr>
        </p:nvSpPr>
        <p:spPr>
          <a:xfrm>
            <a:off x="2111700" y="1621414"/>
            <a:ext cx="8229600" cy="4329293"/>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ts val="0"/>
              </a:spcBef>
              <a:buClr>
                <a:schemeClr val="dk1"/>
              </a:buClr>
              <a:buSzPts val="2600"/>
              <a:buNone/>
            </a:pPr>
            <a:r>
              <a:rPr lang="en-US" b="1" dirty="0"/>
              <a:t>What is Strategy?</a:t>
            </a:r>
          </a:p>
          <a:p>
            <a:pPr marL="574675" indent="-342900">
              <a:lnSpc>
                <a:spcPct val="100000"/>
              </a:lnSpc>
              <a:spcBef>
                <a:spcPts val="0"/>
              </a:spcBef>
              <a:buClr>
                <a:schemeClr val="dk1"/>
              </a:buClr>
              <a:buSzPts val="2600"/>
            </a:pPr>
            <a:r>
              <a:rPr lang="en-US" dirty="0"/>
              <a:t>Strategy is a general plan to achieve one or more goals under conditions of uncertainty.</a:t>
            </a:r>
          </a:p>
          <a:p>
            <a:pPr marL="0" indent="0">
              <a:lnSpc>
                <a:spcPct val="100000"/>
              </a:lnSpc>
              <a:spcBef>
                <a:spcPts val="0"/>
              </a:spcBef>
              <a:buClr>
                <a:schemeClr val="dk1"/>
              </a:buClr>
              <a:buSzPts val="2600"/>
              <a:buNone/>
            </a:pPr>
            <a:endParaRPr lang="en-US" dirty="0"/>
          </a:p>
          <a:p>
            <a:pPr marL="0" indent="0">
              <a:lnSpc>
                <a:spcPct val="100000"/>
              </a:lnSpc>
              <a:spcBef>
                <a:spcPts val="0"/>
              </a:spcBef>
              <a:buClr>
                <a:schemeClr val="dk1"/>
              </a:buClr>
              <a:buSzPts val="2600"/>
              <a:buNone/>
            </a:pPr>
            <a:r>
              <a:rPr lang="en-US" b="1" dirty="0"/>
              <a:t>What is Organizational Strategy?</a:t>
            </a:r>
          </a:p>
          <a:p>
            <a:pPr marL="574675" indent="-347663">
              <a:lnSpc>
                <a:spcPct val="100000"/>
              </a:lnSpc>
              <a:spcBef>
                <a:spcPts val="0"/>
              </a:spcBef>
              <a:buSzPts val="2600"/>
            </a:pPr>
            <a:r>
              <a:rPr lang="en-US" dirty="0"/>
              <a:t>Specifies how an organization will allocate resources (fund, labor, inventory) to support goals, infrastructure, marketing, etc.</a:t>
            </a:r>
          </a:p>
        </p:txBody>
      </p:sp>
    </p:spTree>
    <p:extLst>
      <p:ext uri="{BB962C8B-B14F-4D97-AF65-F5344CB8AC3E}">
        <p14:creationId xmlns:p14="http://schemas.microsoft.com/office/powerpoint/2010/main" val="257516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a:spcBef>
                <a:spcPts val="0"/>
              </a:spcBef>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What is Strategy?</a:t>
            </a:r>
            <a:endParaRPr sz="3600" b="1" dirty="0">
              <a:latin typeface="Arial" panose="020B0604020202020204" pitchFamily="34" charset="0"/>
              <a:ea typeface="Open Sans"/>
              <a:cs typeface="Arial" panose="020B0604020202020204" pitchFamily="34" charset="0"/>
              <a:sym typeface="Open Sans"/>
            </a:endParaRPr>
          </a:p>
        </p:txBody>
      </p:sp>
      <p:sp>
        <p:nvSpPr>
          <p:cNvPr id="547" name="Google Shape;547;gd722aa3826_0_657"/>
          <p:cNvSpPr txBox="1">
            <a:spLocks noGrp="1"/>
          </p:cNvSpPr>
          <p:nvPr>
            <p:ph type="body" idx="4294967295"/>
          </p:nvPr>
        </p:nvSpPr>
        <p:spPr>
          <a:xfrm>
            <a:off x="2111700" y="1621414"/>
            <a:ext cx="8229600" cy="4329293"/>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ts val="0"/>
              </a:spcBef>
              <a:buClr>
                <a:schemeClr val="dk1"/>
              </a:buClr>
              <a:buSzPts val="2600"/>
              <a:buNone/>
            </a:pPr>
            <a:r>
              <a:rPr lang="en-US" b="1" dirty="0"/>
              <a:t>What is Strategic Decision?</a:t>
            </a:r>
          </a:p>
          <a:p>
            <a:pPr marL="574675" indent="-342900">
              <a:lnSpc>
                <a:spcPct val="100000"/>
              </a:lnSpc>
              <a:spcBef>
                <a:spcPts val="0"/>
              </a:spcBef>
              <a:spcAft>
                <a:spcPts val="1200"/>
              </a:spcAft>
              <a:buClr>
                <a:schemeClr val="dk1"/>
              </a:buClr>
              <a:buSzPts val="2600"/>
            </a:pPr>
            <a:r>
              <a:rPr lang="en-US" dirty="0"/>
              <a:t>Strategic decisions are decisions that incorporate many factors such as:</a:t>
            </a:r>
          </a:p>
          <a:p>
            <a:pPr marL="1141413" lvl="1" indent="-342900">
              <a:lnSpc>
                <a:spcPct val="100000"/>
              </a:lnSpc>
              <a:spcBef>
                <a:spcPts val="0"/>
              </a:spcBef>
              <a:spcAft>
                <a:spcPts val="600"/>
              </a:spcAft>
              <a:buSzPts val="2600"/>
            </a:pPr>
            <a:r>
              <a:rPr lang="en-US" sz="2600" dirty="0"/>
              <a:t>The environment in which the organization operates</a:t>
            </a:r>
          </a:p>
          <a:p>
            <a:pPr marL="1141413" lvl="1" indent="-342900">
              <a:lnSpc>
                <a:spcPct val="100000"/>
              </a:lnSpc>
              <a:spcBef>
                <a:spcPts val="0"/>
              </a:spcBef>
              <a:spcAft>
                <a:spcPts val="600"/>
              </a:spcAft>
              <a:buSzPts val="2600"/>
            </a:pPr>
            <a:r>
              <a:rPr lang="en-US" sz="2600" dirty="0"/>
              <a:t>Organizational resources</a:t>
            </a:r>
          </a:p>
          <a:p>
            <a:pPr marL="1141413" lvl="1" indent="-342900">
              <a:lnSpc>
                <a:spcPct val="100000"/>
              </a:lnSpc>
              <a:spcBef>
                <a:spcPts val="0"/>
              </a:spcBef>
              <a:spcAft>
                <a:spcPts val="600"/>
              </a:spcAft>
              <a:buSzPts val="2600"/>
            </a:pPr>
            <a:r>
              <a:rPr lang="en-US" sz="2600" dirty="0"/>
              <a:t>Staff</a:t>
            </a:r>
          </a:p>
          <a:p>
            <a:pPr marL="1141413" lvl="1" indent="-342900">
              <a:lnSpc>
                <a:spcPct val="100000"/>
              </a:lnSpc>
              <a:spcBef>
                <a:spcPts val="0"/>
              </a:spcBef>
              <a:spcAft>
                <a:spcPts val="600"/>
              </a:spcAft>
              <a:buSzPts val="2600"/>
            </a:pPr>
            <a:r>
              <a:rPr lang="en-US" sz="2600" dirty="0"/>
              <a:t>The relationship between staff and resources</a:t>
            </a:r>
          </a:p>
        </p:txBody>
      </p:sp>
    </p:spTree>
    <p:extLst>
      <p:ext uri="{BB962C8B-B14F-4D97-AF65-F5344CB8AC3E}">
        <p14:creationId xmlns:p14="http://schemas.microsoft.com/office/powerpoint/2010/main" val="3978602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7201114" y="2700338"/>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lvl="0">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What makes the plan strategic?</a:t>
            </a:r>
            <a:endParaRPr sz="3600" b="1" dirty="0">
              <a:latin typeface="Arial" panose="020B0604020202020204" pitchFamily="34" charset="0"/>
              <a:ea typeface="Open Sans"/>
              <a:cs typeface="Arial" panose="020B0604020202020204" pitchFamily="34" charset="0"/>
              <a:sym typeface="Open Sans"/>
            </a:endParaRPr>
          </a:p>
        </p:txBody>
      </p:sp>
      <p:sp>
        <p:nvSpPr>
          <p:cNvPr id="547" name="Google Shape;547;gd722aa3826_0_657"/>
          <p:cNvSpPr txBox="1">
            <a:spLocks noGrp="1"/>
          </p:cNvSpPr>
          <p:nvPr>
            <p:ph type="body" idx="4294967295"/>
          </p:nvPr>
        </p:nvSpPr>
        <p:spPr>
          <a:xfrm>
            <a:off x="1843623" y="1267808"/>
            <a:ext cx="8559037" cy="1631263"/>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ts val="0"/>
              </a:spcBef>
              <a:spcAft>
                <a:spcPts val="1200"/>
              </a:spcAft>
              <a:buSzPts val="2600"/>
              <a:buNone/>
            </a:pPr>
            <a:r>
              <a:rPr lang="en-US" sz="2400" dirty="0"/>
              <a:t>Strategic Plans are living documents with the flexibility to plan for uncertainty taking in account the 3 primary decisions an organization makes.​</a:t>
            </a:r>
          </a:p>
        </p:txBody>
      </p:sp>
      <p:grpSp>
        <p:nvGrpSpPr>
          <p:cNvPr id="5" name="Group 4">
            <a:extLst>
              <a:ext uri="{FF2B5EF4-FFF2-40B4-BE49-F238E27FC236}">
                <a16:creationId xmlns:a16="http://schemas.microsoft.com/office/drawing/2014/main" id="{DAFFD990-659F-D4A1-D3D2-EC63CC83F646}"/>
              </a:ext>
            </a:extLst>
          </p:cNvPr>
          <p:cNvGrpSpPr/>
          <p:nvPr/>
        </p:nvGrpSpPr>
        <p:grpSpPr>
          <a:xfrm rot="16200000">
            <a:off x="2211792" y="2347360"/>
            <a:ext cx="3858483" cy="4325321"/>
            <a:chOff x="3167081" y="3311288"/>
            <a:chExt cx="6957378" cy="2396883"/>
          </a:xfrm>
        </p:grpSpPr>
        <p:sp>
          <p:nvSpPr>
            <p:cNvPr id="6" name="Freeform 5">
              <a:extLst>
                <a:ext uri="{FF2B5EF4-FFF2-40B4-BE49-F238E27FC236}">
                  <a16:creationId xmlns:a16="http://schemas.microsoft.com/office/drawing/2014/main" id="{BAAF8861-B5F9-6382-F2A2-523FC3C49111}"/>
                </a:ext>
              </a:extLst>
            </p:cNvPr>
            <p:cNvSpPr/>
            <p:nvPr/>
          </p:nvSpPr>
          <p:spPr>
            <a:xfrm rot="5400000">
              <a:off x="5912271" y="3409096"/>
              <a:ext cx="1188378" cy="3409772"/>
            </a:xfrm>
            <a:custGeom>
              <a:avLst/>
              <a:gdLst>
                <a:gd name="connsiteX0" fmla="*/ 0 w 2179948"/>
                <a:gd name="connsiteY0" fmla="*/ 1089974 h 2179948"/>
                <a:gd name="connsiteX1" fmla="*/ 1089974 w 2179948"/>
                <a:gd name="connsiteY1" fmla="*/ 0 h 2179948"/>
                <a:gd name="connsiteX2" fmla="*/ 2179948 w 2179948"/>
                <a:gd name="connsiteY2" fmla="*/ 1089974 h 2179948"/>
                <a:gd name="connsiteX3" fmla="*/ 1089974 w 2179948"/>
                <a:gd name="connsiteY3" fmla="*/ 2179948 h 2179948"/>
                <a:gd name="connsiteX4" fmla="*/ 0 w 2179948"/>
                <a:gd name="connsiteY4" fmla="*/ 1089974 h 217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948" h="2179948">
                  <a:moveTo>
                    <a:pt x="0" y="1089974"/>
                  </a:moveTo>
                  <a:cubicBezTo>
                    <a:pt x="0" y="487998"/>
                    <a:pt x="487998" y="0"/>
                    <a:pt x="1089974" y="0"/>
                  </a:cubicBezTo>
                  <a:cubicBezTo>
                    <a:pt x="1691950" y="0"/>
                    <a:pt x="2179948" y="487998"/>
                    <a:pt x="2179948" y="1089974"/>
                  </a:cubicBezTo>
                  <a:cubicBezTo>
                    <a:pt x="2179948" y="1691950"/>
                    <a:pt x="1691950" y="2179948"/>
                    <a:pt x="1089974" y="2179948"/>
                  </a:cubicBezTo>
                  <a:cubicBezTo>
                    <a:pt x="487998" y="2179948"/>
                    <a:pt x="0" y="1691950"/>
                    <a:pt x="0" y="1089974"/>
                  </a:cubicBezTo>
                  <a:close/>
                </a:path>
              </a:pathLst>
            </a:cu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946" tIns="331946" rIns="331946" bIns="331946" numCol="1" spcCol="1270" anchor="ctr" anchorCtr="0">
              <a:noAutofit/>
            </a:bodyPr>
            <a:lstStyle/>
            <a:p>
              <a:pPr algn="ctr" defTabSz="889000">
                <a:lnSpc>
                  <a:spcPct val="90000"/>
                </a:lnSpc>
                <a:spcBef>
                  <a:spcPct val="0"/>
                </a:spcBef>
                <a:spcAft>
                  <a:spcPct val="35000"/>
                </a:spcAft>
              </a:pPr>
              <a:r>
                <a:rPr lang="en-US" sz="2400" dirty="0">
                  <a:latin typeface="Open Sans" panose="020B0606030504020204" pitchFamily="34" charset="0"/>
                  <a:ea typeface="Open Sans" panose="020B0606030504020204" pitchFamily="34" charset="0"/>
                  <a:cs typeface="Open Sans" panose="020B0606030504020204" pitchFamily="34" charset="0"/>
                </a:rPr>
                <a:t>Strategic Decisions</a:t>
              </a:r>
            </a:p>
          </p:txBody>
        </p:sp>
        <p:sp>
          <p:nvSpPr>
            <p:cNvPr id="7" name="Left Arrow 6">
              <a:extLst>
                <a:ext uri="{FF2B5EF4-FFF2-40B4-BE49-F238E27FC236}">
                  <a16:creationId xmlns:a16="http://schemas.microsoft.com/office/drawing/2014/main" id="{698F2760-7CF6-A3F1-18EC-E51E28E5F59E}"/>
                </a:ext>
              </a:extLst>
            </p:cNvPr>
            <p:cNvSpPr/>
            <p:nvPr/>
          </p:nvSpPr>
          <p:spPr>
            <a:xfrm rot="12900000">
              <a:off x="3943311" y="4112611"/>
              <a:ext cx="2084397" cy="485446"/>
            </a:xfrm>
            <a:prstGeom prst="lef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Freeform 7">
              <a:extLst>
                <a:ext uri="{FF2B5EF4-FFF2-40B4-BE49-F238E27FC236}">
                  <a16:creationId xmlns:a16="http://schemas.microsoft.com/office/drawing/2014/main" id="{04F881C5-F81A-4A3D-8822-8F773E6CC3BD}"/>
                </a:ext>
              </a:extLst>
            </p:cNvPr>
            <p:cNvSpPr/>
            <p:nvPr/>
          </p:nvSpPr>
          <p:spPr>
            <a:xfrm rot="5400000">
              <a:off x="3492810" y="2985559"/>
              <a:ext cx="1082903" cy="1734361"/>
            </a:xfrm>
            <a:custGeom>
              <a:avLst/>
              <a:gdLst>
                <a:gd name="connsiteX0" fmla="*/ 0 w 2070951"/>
                <a:gd name="connsiteY0" fmla="*/ 165676 h 1656761"/>
                <a:gd name="connsiteX1" fmla="*/ 165676 w 2070951"/>
                <a:gd name="connsiteY1" fmla="*/ 0 h 1656761"/>
                <a:gd name="connsiteX2" fmla="*/ 1905275 w 2070951"/>
                <a:gd name="connsiteY2" fmla="*/ 0 h 1656761"/>
                <a:gd name="connsiteX3" fmla="*/ 2070951 w 2070951"/>
                <a:gd name="connsiteY3" fmla="*/ 165676 h 1656761"/>
                <a:gd name="connsiteX4" fmla="*/ 2070951 w 2070951"/>
                <a:gd name="connsiteY4" fmla="*/ 1491085 h 1656761"/>
                <a:gd name="connsiteX5" fmla="*/ 1905275 w 2070951"/>
                <a:gd name="connsiteY5" fmla="*/ 1656761 h 1656761"/>
                <a:gd name="connsiteX6" fmla="*/ 165676 w 2070951"/>
                <a:gd name="connsiteY6" fmla="*/ 1656761 h 1656761"/>
                <a:gd name="connsiteX7" fmla="*/ 0 w 2070951"/>
                <a:gd name="connsiteY7" fmla="*/ 1491085 h 1656761"/>
                <a:gd name="connsiteX8" fmla="*/ 0 w 2070951"/>
                <a:gd name="connsiteY8" fmla="*/ 165676 h 16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951" h="1656761">
                  <a:moveTo>
                    <a:pt x="0" y="165676"/>
                  </a:moveTo>
                  <a:cubicBezTo>
                    <a:pt x="0" y="74176"/>
                    <a:pt x="74176" y="0"/>
                    <a:pt x="165676" y="0"/>
                  </a:cubicBezTo>
                  <a:lnTo>
                    <a:pt x="1905275" y="0"/>
                  </a:lnTo>
                  <a:cubicBezTo>
                    <a:pt x="1996775" y="0"/>
                    <a:pt x="2070951" y="74176"/>
                    <a:pt x="2070951" y="165676"/>
                  </a:cubicBezTo>
                  <a:lnTo>
                    <a:pt x="2070951" y="1491085"/>
                  </a:lnTo>
                  <a:cubicBezTo>
                    <a:pt x="2070951" y="1582585"/>
                    <a:pt x="1996775" y="1656761"/>
                    <a:pt x="1905275" y="1656761"/>
                  </a:cubicBezTo>
                  <a:lnTo>
                    <a:pt x="165676" y="1656761"/>
                  </a:lnTo>
                  <a:cubicBezTo>
                    <a:pt x="74176" y="1656761"/>
                    <a:pt x="0" y="1582585"/>
                    <a:pt x="0" y="1491085"/>
                  </a:cubicBezTo>
                  <a:lnTo>
                    <a:pt x="0" y="16567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6150" tIns="96150" rIns="96150" bIns="96150" numCol="1" spcCol="1270" anchor="ctr" anchorCtr="0">
              <a:noAutofit/>
            </a:bodyPr>
            <a:lstStyle/>
            <a:p>
              <a:pPr algn="ctr" defTabSz="1111250">
                <a:lnSpc>
                  <a:spcPct val="90000"/>
                </a:lnSpc>
                <a:spcBef>
                  <a:spcPct val="0"/>
                </a:spcBef>
                <a:spcAft>
                  <a:spcPct val="35000"/>
                </a:spcAft>
              </a:pPr>
              <a:r>
                <a:rPr lang="en-US" sz="2000" dirty="0">
                  <a:latin typeface="Open Sans" panose="020B0606030504020204" pitchFamily="34" charset="0"/>
                  <a:ea typeface="Open Sans" panose="020B0606030504020204" pitchFamily="34" charset="0"/>
                  <a:cs typeface="Open Sans" panose="020B0606030504020204" pitchFamily="34" charset="0"/>
                </a:rPr>
                <a:t>Administrative Decisions</a:t>
              </a:r>
            </a:p>
          </p:txBody>
        </p:sp>
        <p:sp>
          <p:nvSpPr>
            <p:cNvPr id="9" name="Left Arrow 8">
              <a:extLst>
                <a:ext uri="{FF2B5EF4-FFF2-40B4-BE49-F238E27FC236}">
                  <a16:creationId xmlns:a16="http://schemas.microsoft.com/office/drawing/2014/main" id="{C8F2FDCA-C0EB-5EC5-1FB5-8B3DFE92B81D}"/>
                </a:ext>
              </a:extLst>
            </p:cNvPr>
            <p:cNvSpPr/>
            <p:nvPr/>
          </p:nvSpPr>
          <p:spPr>
            <a:xfrm rot="19500000">
              <a:off x="7250286" y="4116997"/>
              <a:ext cx="1938786" cy="554388"/>
            </a:xfrm>
            <a:prstGeom prst="leftArrow">
              <a:avLst>
                <a:gd name="adj1" fmla="val 60000"/>
                <a:gd name="adj2" fmla="val 50000"/>
              </a:avLst>
            </a:prstGeom>
          </p:spPr>
          <p:style>
            <a:lnRef idx="0">
              <a:schemeClr val="lt1">
                <a:hueOff val="0"/>
                <a:satOff val="0"/>
                <a:lumOff val="0"/>
                <a:alphaOff val="0"/>
              </a:schemeClr>
            </a:lnRef>
            <a:fillRef idx="1">
              <a:schemeClr val="accent3">
                <a:hueOff val="-12473826"/>
                <a:satOff val="8364"/>
                <a:lumOff val="22157"/>
                <a:alphaOff val="0"/>
              </a:schemeClr>
            </a:fillRef>
            <a:effectRef idx="0">
              <a:schemeClr val="accent3">
                <a:hueOff val="-12473826"/>
                <a:satOff val="8364"/>
                <a:lumOff val="22157"/>
                <a:alphaOff val="0"/>
              </a:schemeClr>
            </a:effectRef>
            <a:fontRef idx="minor">
              <a:schemeClr val="lt1">
                <a:hueOff val="0"/>
                <a:satOff val="0"/>
                <a:lumOff val="0"/>
                <a:alphaOff val="0"/>
              </a:schemeClr>
            </a:fontRef>
          </p:style>
          <p:txBody>
            <a:bodyPr/>
            <a:lstStyle/>
            <a:p>
              <a:endParaRPr lang="en-US" dirty="0"/>
            </a:p>
          </p:txBody>
        </p:sp>
        <p:sp>
          <p:nvSpPr>
            <p:cNvPr id="10" name="Freeform 9">
              <a:extLst>
                <a:ext uri="{FF2B5EF4-FFF2-40B4-BE49-F238E27FC236}">
                  <a16:creationId xmlns:a16="http://schemas.microsoft.com/office/drawing/2014/main" id="{630D4DF8-4319-C9E1-CF25-26BAB61610FD}"/>
                </a:ext>
              </a:extLst>
            </p:cNvPr>
            <p:cNvSpPr/>
            <p:nvPr/>
          </p:nvSpPr>
          <p:spPr>
            <a:xfrm rot="5400000">
              <a:off x="8734496" y="3004228"/>
              <a:ext cx="1045565" cy="1734361"/>
            </a:xfrm>
            <a:custGeom>
              <a:avLst/>
              <a:gdLst>
                <a:gd name="connsiteX0" fmla="*/ 0 w 2070951"/>
                <a:gd name="connsiteY0" fmla="*/ 165676 h 1656761"/>
                <a:gd name="connsiteX1" fmla="*/ 165676 w 2070951"/>
                <a:gd name="connsiteY1" fmla="*/ 0 h 1656761"/>
                <a:gd name="connsiteX2" fmla="*/ 1905275 w 2070951"/>
                <a:gd name="connsiteY2" fmla="*/ 0 h 1656761"/>
                <a:gd name="connsiteX3" fmla="*/ 2070951 w 2070951"/>
                <a:gd name="connsiteY3" fmla="*/ 165676 h 1656761"/>
                <a:gd name="connsiteX4" fmla="*/ 2070951 w 2070951"/>
                <a:gd name="connsiteY4" fmla="*/ 1491085 h 1656761"/>
                <a:gd name="connsiteX5" fmla="*/ 1905275 w 2070951"/>
                <a:gd name="connsiteY5" fmla="*/ 1656761 h 1656761"/>
                <a:gd name="connsiteX6" fmla="*/ 165676 w 2070951"/>
                <a:gd name="connsiteY6" fmla="*/ 1656761 h 1656761"/>
                <a:gd name="connsiteX7" fmla="*/ 0 w 2070951"/>
                <a:gd name="connsiteY7" fmla="*/ 1491085 h 1656761"/>
                <a:gd name="connsiteX8" fmla="*/ 0 w 2070951"/>
                <a:gd name="connsiteY8" fmla="*/ 165676 h 16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951" h="1656761">
                  <a:moveTo>
                    <a:pt x="0" y="165676"/>
                  </a:moveTo>
                  <a:cubicBezTo>
                    <a:pt x="0" y="74176"/>
                    <a:pt x="74176" y="0"/>
                    <a:pt x="165676" y="0"/>
                  </a:cubicBezTo>
                  <a:lnTo>
                    <a:pt x="1905275" y="0"/>
                  </a:lnTo>
                  <a:cubicBezTo>
                    <a:pt x="1996775" y="0"/>
                    <a:pt x="2070951" y="74176"/>
                    <a:pt x="2070951" y="165676"/>
                  </a:cubicBezTo>
                  <a:lnTo>
                    <a:pt x="2070951" y="1491085"/>
                  </a:lnTo>
                  <a:cubicBezTo>
                    <a:pt x="2070951" y="1582585"/>
                    <a:pt x="1996775" y="1656761"/>
                    <a:pt x="1905275" y="1656761"/>
                  </a:cubicBezTo>
                  <a:lnTo>
                    <a:pt x="165676" y="1656761"/>
                  </a:lnTo>
                  <a:cubicBezTo>
                    <a:pt x="74176" y="1656761"/>
                    <a:pt x="0" y="1582585"/>
                    <a:pt x="0" y="1491085"/>
                  </a:cubicBezTo>
                  <a:lnTo>
                    <a:pt x="0" y="165676"/>
                  </a:lnTo>
                  <a:close/>
                </a:path>
              </a:pathLst>
            </a:custGeom>
          </p:spPr>
          <p:style>
            <a:lnRef idx="2">
              <a:schemeClr val="lt1">
                <a:hueOff val="0"/>
                <a:satOff val="0"/>
                <a:lumOff val="0"/>
                <a:alphaOff val="0"/>
              </a:schemeClr>
            </a:lnRef>
            <a:fillRef idx="1">
              <a:schemeClr val="accent3">
                <a:hueOff val="-12473826"/>
                <a:satOff val="8364"/>
                <a:lumOff val="22157"/>
                <a:alphaOff val="0"/>
              </a:schemeClr>
            </a:fillRef>
            <a:effectRef idx="0">
              <a:schemeClr val="accent3">
                <a:hueOff val="-12473826"/>
                <a:satOff val="8364"/>
                <a:lumOff val="22157"/>
                <a:alphaOff val="0"/>
              </a:schemeClr>
            </a:effectRef>
            <a:fontRef idx="minor">
              <a:schemeClr val="lt1"/>
            </a:fontRef>
          </p:style>
          <p:txBody>
            <a:bodyPr spcFirstLastPara="0" vert="horz" wrap="square" lIns="96150" tIns="96150" rIns="96150" bIns="96150" numCol="1" spcCol="1270" anchor="ctr" anchorCtr="0">
              <a:noAutofit/>
            </a:bodyPr>
            <a:lstStyle/>
            <a:p>
              <a:pPr algn="ctr" defTabSz="1111250">
                <a:lnSpc>
                  <a:spcPct val="90000"/>
                </a:lnSpc>
                <a:spcBef>
                  <a:spcPct val="0"/>
                </a:spcBef>
                <a:spcAft>
                  <a:spcPct val="35000"/>
                </a:spcAft>
              </a:pPr>
              <a:r>
                <a:rPr lang="en-US" sz="2000" dirty="0">
                  <a:latin typeface="Open Sans" panose="020B0606030504020204" pitchFamily="34" charset="0"/>
                  <a:ea typeface="Open Sans" panose="020B0606030504020204" pitchFamily="34" charset="0"/>
                  <a:cs typeface="Open Sans" panose="020B0606030504020204" pitchFamily="34" charset="0"/>
                </a:rPr>
                <a:t>Operational Decisions</a:t>
              </a:r>
            </a:p>
          </p:txBody>
        </p:sp>
      </p:grpSp>
      <p:sp>
        <p:nvSpPr>
          <p:cNvPr id="11" name="Left Arrow 10">
            <a:extLst>
              <a:ext uri="{FF2B5EF4-FFF2-40B4-BE49-F238E27FC236}">
                <a16:creationId xmlns:a16="http://schemas.microsoft.com/office/drawing/2014/main" id="{B4AF9164-0919-66FC-FC26-A88585CF23E2}"/>
              </a:ext>
            </a:extLst>
          </p:cNvPr>
          <p:cNvSpPr/>
          <p:nvPr/>
        </p:nvSpPr>
        <p:spPr>
          <a:xfrm rot="10800000">
            <a:off x="6451507" y="4348601"/>
            <a:ext cx="944770" cy="477357"/>
          </a:xfrm>
          <a:prstGeom prst="leftArrow">
            <a:avLst>
              <a:gd name="adj1" fmla="val 60000"/>
              <a:gd name="adj2" fmla="val 50000"/>
            </a:avLst>
          </a:prstGeom>
          <a:solidFill>
            <a:schemeClr val="accent2">
              <a:lumMod val="75000"/>
            </a:schemeClr>
          </a:solidFill>
        </p:spPr>
        <p:style>
          <a:lnRef idx="0">
            <a:schemeClr val="lt1">
              <a:hueOff val="0"/>
              <a:satOff val="0"/>
              <a:lumOff val="0"/>
              <a:alphaOff val="0"/>
            </a:schemeClr>
          </a:lnRef>
          <a:fillRef idx="1">
            <a:schemeClr val="accent3">
              <a:hueOff val="-12473826"/>
              <a:satOff val="8364"/>
              <a:lumOff val="22157"/>
              <a:alphaOff val="0"/>
            </a:schemeClr>
          </a:fillRef>
          <a:effectRef idx="0">
            <a:schemeClr val="accent3">
              <a:hueOff val="-12473826"/>
              <a:satOff val="8364"/>
              <a:lumOff val="22157"/>
              <a:alphaOff val="0"/>
            </a:schemeClr>
          </a:effectRef>
          <a:fontRef idx="minor">
            <a:schemeClr val="lt1">
              <a:hueOff val="0"/>
              <a:satOff val="0"/>
              <a:lumOff val="0"/>
              <a:alphaOff val="0"/>
            </a:schemeClr>
          </a:fontRef>
        </p:style>
        <p:txBody>
          <a:bodyPr/>
          <a:lstStyle/>
          <a:p>
            <a:endParaRPr lang="en-US" dirty="0"/>
          </a:p>
        </p:txBody>
      </p:sp>
      <p:sp>
        <p:nvSpPr>
          <p:cNvPr id="12" name="Oval 11">
            <a:extLst>
              <a:ext uri="{FF2B5EF4-FFF2-40B4-BE49-F238E27FC236}">
                <a16:creationId xmlns:a16="http://schemas.microsoft.com/office/drawing/2014/main" id="{710BF978-23A2-87F3-4316-02BF56359CAA}"/>
              </a:ext>
            </a:extLst>
          </p:cNvPr>
          <p:cNvSpPr/>
          <p:nvPr/>
        </p:nvSpPr>
        <p:spPr>
          <a:xfrm>
            <a:off x="7621554" y="3349854"/>
            <a:ext cx="2494734" cy="24748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Strategic Plan</a:t>
            </a:r>
          </a:p>
        </p:txBody>
      </p:sp>
    </p:spTree>
    <p:extLst>
      <p:ext uri="{BB962C8B-B14F-4D97-AF65-F5344CB8AC3E}">
        <p14:creationId xmlns:p14="http://schemas.microsoft.com/office/powerpoint/2010/main" val="828044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71613" y="2055813"/>
            <a:ext cx="4114800" cy="166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baseline="0">
                <a:solidFill>
                  <a:srgbClr val="FFFFFF"/>
                </a:solidFill>
                <a:latin typeface="Arial" panose="020B0604020202020204" pitchFamily="34" charset="0"/>
                <a:ea typeface="+mj-ea"/>
                <a:cs typeface="Arial" panose="020B0604020202020204" pitchFamily="34" charset="0"/>
              </a:defRPr>
            </a:lvl1pPr>
          </a:lstStyle>
          <a:p>
            <a:r>
              <a:rPr lang="en-US" dirty="0"/>
              <a:t>What is Strategic Planning?</a:t>
            </a:r>
          </a:p>
          <a:p>
            <a:endParaRPr lang="en-US" sz="2800" dirty="0"/>
          </a:p>
          <a:p>
            <a:r>
              <a:rPr lang="en-US" sz="2800" dirty="0">
                <a:solidFill>
                  <a:schemeClr val="tx1"/>
                </a:solidFill>
              </a:rPr>
              <a:t>Strategic Planning</a:t>
            </a:r>
          </a:p>
          <a:p>
            <a:r>
              <a:rPr lang="en-US" sz="2800" dirty="0">
                <a:solidFill>
                  <a:schemeClr val="tx1"/>
                </a:solidFill>
              </a:rPr>
              <a:t>is a PROCESS </a:t>
            </a:r>
          </a:p>
          <a:p>
            <a:pPr marL="457200" indent="-457200">
              <a:buFont typeface="Arial" panose="020B0604020202020204" pitchFamily="34" charset="0"/>
              <a:buChar char="•"/>
            </a:pPr>
            <a:r>
              <a:rPr lang="en-US" sz="2800" b="0" dirty="0">
                <a:solidFill>
                  <a:schemeClr val="tx1"/>
                </a:solidFill>
              </a:rPr>
              <a:t>step back </a:t>
            </a:r>
          </a:p>
          <a:p>
            <a:pPr marL="457200" indent="-457200">
              <a:buFont typeface="Arial" panose="020B0604020202020204" pitchFamily="34" charset="0"/>
              <a:buChar char="•"/>
            </a:pPr>
            <a:r>
              <a:rPr lang="en-US" sz="2800" b="0" dirty="0">
                <a:solidFill>
                  <a:schemeClr val="tx1"/>
                </a:solidFill>
              </a:rPr>
              <a:t>take stock </a:t>
            </a:r>
          </a:p>
          <a:p>
            <a:pPr marL="457200" indent="-457200">
              <a:buFont typeface="Arial" panose="020B0604020202020204" pitchFamily="34" charset="0"/>
              <a:buChar char="•"/>
            </a:pPr>
            <a:r>
              <a:rPr lang="en-US" sz="2800" b="0" dirty="0">
                <a:solidFill>
                  <a:schemeClr val="tx1"/>
                </a:solidFill>
              </a:rPr>
              <a:t>create a future vision</a:t>
            </a:r>
          </a:p>
          <a:p>
            <a:pPr marL="457200" indent="-457200">
              <a:buFont typeface="Arial" panose="020B0604020202020204" pitchFamily="34" charset="0"/>
              <a:buChar char="•"/>
            </a:pPr>
            <a:r>
              <a:rPr lang="en-US" sz="2800" b="0" dirty="0">
                <a:solidFill>
                  <a:schemeClr val="tx1"/>
                </a:solidFill>
              </a:rPr>
              <a:t>identify goals</a:t>
            </a:r>
          </a:p>
          <a:p>
            <a:pPr marL="457200" indent="-457200">
              <a:buFont typeface="Arial" panose="020B0604020202020204" pitchFamily="34" charset="0"/>
              <a:buChar char="•"/>
            </a:pPr>
            <a:r>
              <a:rPr lang="en-US" sz="2800" b="0" dirty="0">
                <a:solidFill>
                  <a:schemeClr val="tx1"/>
                </a:solidFill>
              </a:rPr>
              <a:t>action plan</a:t>
            </a:r>
          </a:p>
          <a:p>
            <a:endParaRPr lang="en-US" dirty="0"/>
          </a:p>
        </p:txBody>
      </p:sp>
      <p:pic>
        <p:nvPicPr>
          <p:cNvPr id="4" name="Picture 6" descr="C:\Documents and Settings\Alan Butterworth\Local Settings\Temporary Internet Files\Content.IE5\52B37LYB\MP90040948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113" y="0"/>
            <a:ext cx="4560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7466EF4-6052-EF4A-DBA6-0B35AF162E78}"/>
              </a:ext>
            </a:extLst>
          </p:cNvPr>
          <p:cNvSpPr>
            <a:spLocks noGrp="1"/>
          </p:cNvSpPr>
          <p:nvPr>
            <p:ph type="title"/>
          </p:nvPr>
        </p:nvSpPr>
        <p:spPr>
          <a:xfrm>
            <a:off x="838200" y="365125"/>
            <a:ext cx="7378700" cy="1325563"/>
          </a:xfrm>
        </p:spPr>
        <p:txBody>
          <a:bodyPr/>
          <a:lstStyle/>
          <a:p>
            <a:r>
              <a:rPr lang="en-US" dirty="0"/>
              <a:t>What is Strategic Planning?</a:t>
            </a:r>
          </a:p>
        </p:txBody>
      </p:sp>
    </p:spTree>
    <p:extLst>
      <p:ext uri="{BB962C8B-B14F-4D97-AF65-F5344CB8AC3E}">
        <p14:creationId xmlns:p14="http://schemas.microsoft.com/office/powerpoint/2010/main" val="7200310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7201114" y="2700338"/>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oogle Shape;346;p19"/>
          <p:cNvGrpSpPr/>
          <p:nvPr/>
        </p:nvGrpSpPr>
        <p:grpSpPr>
          <a:xfrm>
            <a:off x="1698128" y="1187777"/>
            <a:ext cx="8763824" cy="4284752"/>
            <a:chOff x="765900" y="918013"/>
            <a:chExt cx="7706400" cy="5021975"/>
          </a:xfrm>
        </p:grpSpPr>
        <p:sp>
          <p:nvSpPr>
            <p:cNvPr id="16" name="Google Shape;347;p19"/>
            <p:cNvSpPr/>
            <p:nvPr/>
          </p:nvSpPr>
          <p:spPr>
            <a:xfrm>
              <a:off x="3038452" y="1371681"/>
              <a:ext cx="398700" cy="289800"/>
            </a:xfrm>
            <a:prstGeom prst="rightArrow">
              <a:avLst>
                <a:gd name="adj1" fmla="val 43750"/>
                <a:gd name="adj2" fmla="val 53125"/>
              </a:avLst>
            </a:prstGeom>
            <a:solidFill>
              <a:srgbClr val="1F497D"/>
            </a:solidFill>
            <a:ln>
              <a:noFill/>
            </a:ln>
          </p:spPr>
          <p:txBody>
            <a:bodyPr spcFirstLastPara="1" wrap="square" lIns="91425" tIns="45700" rIns="91425" bIns="45700" anchor="ctr" anchorCtr="0">
              <a:noAutofit/>
            </a:bodyPr>
            <a:lstStyle/>
            <a:p>
              <a:pPr algn="ctr">
                <a:buClr>
                  <a:srgbClr val="000000"/>
                </a:buClr>
                <a:buSzPts val="2400"/>
              </a:pPr>
              <a:endParaRPr sz="2800" b="1" dirty="0">
                <a:solidFill>
                  <a:srgbClr val="FFE477"/>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7" name="Google Shape;348;p19"/>
            <p:cNvSpPr/>
            <p:nvPr/>
          </p:nvSpPr>
          <p:spPr>
            <a:xfrm>
              <a:off x="794624" y="4455888"/>
              <a:ext cx="4579800" cy="1484100"/>
            </a:xfrm>
            <a:prstGeom prst="roundRect">
              <a:avLst>
                <a:gd name="adj" fmla="val 16667"/>
              </a:avLst>
            </a:prstGeom>
            <a:solidFill>
              <a:srgbClr val="FB9A5E"/>
            </a:solidFill>
            <a:ln w="12700" cap="flat" cmpd="sng">
              <a:solidFill>
                <a:srgbClr val="FB9A5E"/>
              </a:solidFill>
              <a:prstDash val="solid"/>
              <a:miter lim="800000"/>
              <a:headEnd type="none" w="sm" len="sm"/>
              <a:tailEnd type="none" w="sm" len="sm"/>
            </a:ln>
          </p:spPr>
          <p:txBody>
            <a:bodyPr spcFirstLastPara="1" wrap="square" lIns="91425" tIns="45700" rIns="91425" bIns="45700" anchor="ctr" anchorCtr="1">
              <a:noAutofit/>
            </a:bodyPr>
            <a:lstStyle/>
            <a:p>
              <a:pPr algn="ctr">
                <a:lnSpc>
                  <a:spcPct val="80000"/>
                </a:lnSpc>
                <a:buClr>
                  <a:srgbClr val="FF9900"/>
                </a:buClr>
                <a:buSzPts val="220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Development of the Plan</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8" name="Google Shape;349;p19"/>
            <p:cNvSpPr/>
            <p:nvPr/>
          </p:nvSpPr>
          <p:spPr>
            <a:xfrm>
              <a:off x="4950224" y="2657450"/>
              <a:ext cx="3062400" cy="1352400"/>
            </a:xfrm>
            <a:prstGeom prst="roundRect">
              <a:avLst>
                <a:gd name="adj" fmla="val 16667"/>
              </a:avLst>
            </a:prstGeom>
            <a:solidFill>
              <a:srgbClr val="78BBDD"/>
            </a:solidFill>
            <a:ln w="12700" cap="flat" cmpd="sng">
              <a:solidFill>
                <a:srgbClr val="78BBDD"/>
              </a:solidFill>
              <a:prstDash val="solid"/>
              <a:miter lim="800000"/>
              <a:headEnd type="none" w="sm" len="sm"/>
              <a:tailEnd type="none" w="sm" len="sm"/>
            </a:ln>
          </p:spPr>
          <p:txBody>
            <a:bodyPr spcFirstLastPara="1" wrap="square" lIns="91425" tIns="45700" rIns="91425" bIns="45700" anchor="ctr" anchorCtr="1">
              <a:noAutofit/>
            </a:bodyPr>
            <a:lstStyle/>
            <a:p>
              <a:pPr algn="ctr">
                <a:lnSpc>
                  <a:spcPct val="115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rPr>
                <a:t>Review</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rPr>
                <a:t>(Vision, Mission, Values)</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350;p19"/>
            <p:cNvSpPr/>
            <p:nvPr/>
          </p:nvSpPr>
          <p:spPr>
            <a:xfrm>
              <a:off x="5749500" y="918025"/>
              <a:ext cx="2722800" cy="1149000"/>
            </a:xfrm>
            <a:prstGeom prst="roundRect">
              <a:avLst>
                <a:gd name="adj" fmla="val 16667"/>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1">
              <a:noAutofit/>
            </a:bodyPr>
            <a:lstStyle/>
            <a:p>
              <a:pPr algn="ctr">
                <a:lnSpc>
                  <a:spcPct val="115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Environmental Scan </a:t>
              </a:r>
              <a:endParaRPr sz="2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a:p>
              <a:pPr algn="ctr">
                <a:lnSpc>
                  <a:spcPct val="80000"/>
                </a:lnSpc>
                <a:spcBef>
                  <a:spcPts val="320"/>
                </a:spcBef>
                <a:buClr>
                  <a:srgbClr val="FF9900"/>
                </a:buClr>
                <a:buSzPts val="176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rPr>
                <a:t>(external &amp; internal)</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351;p19"/>
            <p:cNvSpPr/>
            <p:nvPr/>
          </p:nvSpPr>
          <p:spPr>
            <a:xfrm>
              <a:off x="2081613" y="2562004"/>
              <a:ext cx="2005800" cy="1398900"/>
            </a:xfrm>
            <a:prstGeom prst="roundRect">
              <a:avLst>
                <a:gd name="adj" fmla="val 16667"/>
              </a:avLst>
            </a:prstGeom>
            <a:solidFill>
              <a:srgbClr val="78BBDD"/>
            </a:solidFill>
            <a:ln w="12700" cap="flat" cmpd="sng">
              <a:solidFill>
                <a:srgbClr val="78BBDD"/>
              </a:solidFill>
              <a:prstDash val="solid"/>
              <a:miter lim="800000"/>
              <a:headEnd type="none" w="sm" len="sm"/>
              <a:tailEnd type="none" w="sm" len="sm"/>
            </a:ln>
          </p:spPr>
          <p:txBody>
            <a:bodyPr spcFirstLastPara="1" wrap="square" lIns="91425" tIns="45700" rIns="91425" bIns="45700" anchor="ctr" anchorCtr="1">
              <a:noAutofit/>
            </a:bodyPr>
            <a:lstStyle/>
            <a:p>
              <a:pPr algn="ctr">
                <a:lnSpc>
                  <a:spcPct val="80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Analyze &amp; Prioritiz</a:t>
              </a: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rPr>
                <a:t>e</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352;p19"/>
            <p:cNvSpPr/>
            <p:nvPr/>
          </p:nvSpPr>
          <p:spPr>
            <a:xfrm>
              <a:off x="765900" y="918014"/>
              <a:ext cx="2192700" cy="1149000"/>
            </a:xfrm>
            <a:prstGeom prst="roundRect">
              <a:avLst>
                <a:gd name="adj" fmla="val 16667"/>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1">
              <a:noAutofit/>
            </a:bodyPr>
            <a:lstStyle/>
            <a:p>
              <a:pPr algn="ctr">
                <a:lnSpc>
                  <a:spcPct val="80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rPr>
                <a:t>Self-Assessment</a:t>
              </a: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353;p19"/>
            <p:cNvSpPr/>
            <p:nvPr/>
          </p:nvSpPr>
          <p:spPr>
            <a:xfrm>
              <a:off x="3499632" y="918013"/>
              <a:ext cx="1674600" cy="1149000"/>
            </a:xfrm>
            <a:prstGeom prst="roundRect">
              <a:avLst>
                <a:gd name="adj" fmla="val 16667"/>
              </a:avLst>
            </a:prstGeom>
            <a:solidFill>
              <a:srgbClr val="125188"/>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1">
              <a:noAutofit/>
            </a:bodyPr>
            <a:lstStyle/>
            <a:p>
              <a:pPr algn="ctr">
                <a:lnSpc>
                  <a:spcPct val="80000"/>
                </a:lnSpc>
                <a:buClr>
                  <a:srgbClr val="FF9900"/>
                </a:buClr>
                <a:buSzPts val="1980"/>
              </a:pPr>
              <a:r>
                <a:rPr lang="en-US"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Preparation</a:t>
              </a:r>
              <a:r>
                <a:rPr lang="en-US" sz="20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                             </a:t>
              </a:r>
              <a:endParaRPr sz="2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3" name="Google Shape;354;p19"/>
            <p:cNvSpPr/>
            <p:nvPr/>
          </p:nvSpPr>
          <p:spPr>
            <a:xfrm>
              <a:off x="5271083" y="1371681"/>
              <a:ext cx="398700" cy="289800"/>
            </a:xfrm>
            <a:prstGeom prst="rightArrow">
              <a:avLst>
                <a:gd name="adj1" fmla="val 43750"/>
                <a:gd name="adj2" fmla="val 53125"/>
              </a:avLst>
            </a:prstGeom>
            <a:solidFill>
              <a:srgbClr val="1F497D"/>
            </a:solidFill>
            <a:ln>
              <a:noFill/>
            </a:ln>
          </p:spPr>
          <p:txBody>
            <a:bodyPr spcFirstLastPara="1" wrap="square" lIns="91425" tIns="45700" rIns="91425" bIns="45700" anchor="ctr" anchorCtr="0">
              <a:noAutofit/>
            </a:bodyPr>
            <a:lstStyle/>
            <a:p>
              <a:pPr algn="ctr">
                <a:buClr>
                  <a:srgbClr val="000000"/>
                </a:buClr>
                <a:buSzPts val="2400"/>
              </a:pPr>
              <a:endParaRPr sz="2800" b="1" dirty="0">
                <a:solidFill>
                  <a:srgbClr val="FFE477"/>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4" name="Google Shape;355;p19"/>
            <p:cNvSpPr/>
            <p:nvPr/>
          </p:nvSpPr>
          <p:spPr>
            <a:xfrm rot="10800000">
              <a:off x="4319483" y="3053477"/>
              <a:ext cx="398700" cy="289800"/>
            </a:xfrm>
            <a:prstGeom prst="rightArrow">
              <a:avLst>
                <a:gd name="adj1" fmla="val 43750"/>
                <a:gd name="adj2" fmla="val 53125"/>
              </a:avLst>
            </a:prstGeom>
            <a:solidFill>
              <a:srgbClr val="1F497D"/>
            </a:solidFill>
            <a:ln>
              <a:noFill/>
            </a:ln>
          </p:spPr>
          <p:txBody>
            <a:bodyPr spcFirstLastPara="1" wrap="square" lIns="91425" tIns="45700" rIns="91425" bIns="45700" anchor="ctr" anchorCtr="0">
              <a:noAutofit/>
            </a:bodyPr>
            <a:lstStyle/>
            <a:p>
              <a:pPr algn="ctr">
                <a:buClr>
                  <a:srgbClr val="000000"/>
                </a:buClr>
                <a:buSzPts val="2400"/>
              </a:pPr>
              <a:endParaRPr sz="2800" b="1" dirty="0">
                <a:solidFill>
                  <a:srgbClr val="FFE477"/>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5" name="Google Shape;356;p19"/>
            <p:cNvSpPr/>
            <p:nvPr/>
          </p:nvSpPr>
          <p:spPr>
            <a:xfrm rot="5400000">
              <a:off x="2903477" y="4048811"/>
              <a:ext cx="362100" cy="319200"/>
            </a:xfrm>
            <a:prstGeom prst="rightArrow">
              <a:avLst>
                <a:gd name="adj1" fmla="val 43750"/>
                <a:gd name="adj2" fmla="val 53125"/>
              </a:avLst>
            </a:prstGeom>
            <a:solidFill>
              <a:srgbClr val="1F497D"/>
            </a:solidFill>
            <a:ln>
              <a:noFill/>
            </a:ln>
          </p:spPr>
          <p:txBody>
            <a:bodyPr spcFirstLastPara="1" wrap="square" lIns="91425" tIns="45700" rIns="91425" bIns="45700" anchor="ctr" anchorCtr="0">
              <a:noAutofit/>
            </a:bodyPr>
            <a:lstStyle/>
            <a:p>
              <a:pPr algn="ctr">
                <a:buClr>
                  <a:srgbClr val="000000"/>
                </a:buClr>
                <a:buSzPts val="2400"/>
              </a:pPr>
              <a:endParaRPr sz="2800" b="1" dirty="0">
                <a:solidFill>
                  <a:srgbClr val="FFE477"/>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6" name="Google Shape;357;p19"/>
            <p:cNvSpPr/>
            <p:nvPr/>
          </p:nvSpPr>
          <p:spPr>
            <a:xfrm rot="5400000">
              <a:off x="6300369" y="2202635"/>
              <a:ext cx="362100" cy="319200"/>
            </a:xfrm>
            <a:prstGeom prst="rightArrow">
              <a:avLst>
                <a:gd name="adj1" fmla="val 43750"/>
                <a:gd name="adj2" fmla="val 53125"/>
              </a:avLst>
            </a:prstGeom>
            <a:solidFill>
              <a:srgbClr val="1F497D"/>
            </a:solidFill>
            <a:ln>
              <a:noFill/>
            </a:ln>
          </p:spPr>
          <p:txBody>
            <a:bodyPr spcFirstLastPara="1" wrap="square" lIns="91425" tIns="45700" rIns="91425" bIns="45700" anchor="ctr" anchorCtr="0">
              <a:noAutofit/>
            </a:bodyPr>
            <a:lstStyle/>
            <a:p>
              <a:pPr algn="ctr">
                <a:buClr>
                  <a:srgbClr val="000000"/>
                </a:buClr>
                <a:buSzPts val="2400"/>
              </a:pPr>
              <a:endParaRPr sz="2800" b="1" dirty="0">
                <a:solidFill>
                  <a:srgbClr val="FFE477"/>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3" name="TextBox 2">
            <a:extLst>
              <a:ext uri="{FF2B5EF4-FFF2-40B4-BE49-F238E27FC236}">
                <a16:creationId xmlns:a16="http://schemas.microsoft.com/office/drawing/2014/main" id="{69CDFFEA-3F98-0478-B72E-322703AE61B0}"/>
              </a:ext>
            </a:extLst>
          </p:cNvPr>
          <p:cNvSpPr txBox="1"/>
          <p:nvPr/>
        </p:nvSpPr>
        <p:spPr>
          <a:xfrm>
            <a:off x="741010" y="330283"/>
            <a:ext cx="405752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Planning Process</a:t>
            </a:r>
          </a:p>
        </p:txBody>
      </p:sp>
    </p:spTree>
    <p:extLst>
      <p:ext uri="{BB962C8B-B14F-4D97-AF65-F5344CB8AC3E}">
        <p14:creationId xmlns:p14="http://schemas.microsoft.com/office/powerpoint/2010/main" val="232214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6931838" y="2504874"/>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oogle Shape;363;p20"/>
          <p:cNvGrpSpPr/>
          <p:nvPr/>
        </p:nvGrpSpPr>
        <p:grpSpPr>
          <a:xfrm>
            <a:off x="2327120" y="156392"/>
            <a:ext cx="7439742" cy="5811921"/>
            <a:chOff x="1588002" y="-94870"/>
            <a:chExt cx="6107663" cy="5155397"/>
          </a:xfrm>
        </p:grpSpPr>
        <p:sp>
          <p:nvSpPr>
            <p:cNvPr id="28" name="Google Shape;364;p20"/>
            <p:cNvSpPr/>
            <p:nvPr/>
          </p:nvSpPr>
          <p:spPr>
            <a:xfrm>
              <a:off x="2153619" y="-94870"/>
              <a:ext cx="5028339" cy="5028339"/>
            </a:xfrm>
            <a:custGeom>
              <a:avLst/>
              <a:gdLst/>
              <a:ahLst/>
              <a:cxnLst/>
              <a:rect l="l" t="t" r="r" b="b"/>
              <a:pathLst>
                <a:path w="120000" h="120000" extrusionOk="0">
                  <a:moveTo>
                    <a:pt x="73960" y="5336"/>
                  </a:moveTo>
                  <a:lnTo>
                    <a:pt x="73960" y="5336"/>
                  </a:lnTo>
                  <a:cubicBezTo>
                    <a:pt x="100017" y="11991"/>
                    <a:pt x="117755" y="36113"/>
                    <a:pt x="116340" y="62970"/>
                  </a:cubicBezTo>
                  <a:cubicBezTo>
                    <a:pt x="114924" y="89826"/>
                    <a:pt x="94749" y="111950"/>
                    <a:pt x="68136" y="115828"/>
                  </a:cubicBezTo>
                  <a:cubicBezTo>
                    <a:pt x="41523" y="119707"/>
                    <a:pt x="15873" y="104261"/>
                    <a:pt x="6851" y="78926"/>
                  </a:cubicBezTo>
                  <a:cubicBezTo>
                    <a:pt x="-2171" y="53590"/>
                    <a:pt x="7945" y="25409"/>
                    <a:pt x="31019" y="11594"/>
                  </a:cubicBezTo>
                  <a:lnTo>
                    <a:pt x="29471" y="8380"/>
                  </a:lnTo>
                  <a:lnTo>
                    <a:pt x="36957" y="12170"/>
                  </a:lnTo>
                  <a:lnTo>
                    <a:pt x="35468" y="20828"/>
                  </a:lnTo>
                  <a:lnTo>
                    <a:pt x="33920" y="17616"/>
                  </a:lnTo>
                  <a:lnTo>
                    <a:pt x="33920" y="17616"/>
                  </a:lnTo>
                  <a:cubicBezTo>
                    <a:pt x="13765" y="30018"/>
                    <a:pt x="5131" y="54899"/>
                    <a:pt x="13272" y="77120"/>
                  </a:cubicBezTo>
                  <a:cubicBezTo>
                    <a:pt x="21414" y="99341"/>
                    <a:pt x="44078" y="112755"/>
                    <a:pt x="67475" y="109201"/>
                  </a:cubicBezTo>
                  <a:cubicBezTo>
                    <a:pt x="90873" y="105646"/>
                    <a:pt x="108530" y="86105"/>
                    <a:pt x="109704" y="62469"/>
                  </a:cubicBezTo>
                  <a:cubicBezTo>
                    <a:pt x="110878" y="38832"/>
                    <a:pt x="95244" y="17638"/>
                    <a:pt x="72314" y="11782"/>
                  </a:cubicBezTo>
                  <a:close/>
                </a:path>
              </a:pathLst>
            </a:custGeom>
            <a:solidFill>
              <a:srgbClr val="CBD3E5"/>
            </a:solidFill>
            <a:ln>
              <a:noFill/>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9" name="Google Shape;365;p20"/>
            <p:cNvSpPr/>
            <p:nvPr/>
          </p:nvSpPr>
          <p:spPr>
            <a:xfrm>
              <a:off x="3780558" y="-48205"/>
              <a:ext cx="1774461" cy="843087"/>
            </a:xfrm>
            <a:prstGeom prst="roundRect">
              <a:avLst>
                <a:gd name="adj" fmla="val 16667"/>
              </a:avLst>
            </a:prstGeom>
            <a:solidFill>
              <a:srgbClr val="166CB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0" name="Google Shape;366;p20"/>
            <p:cNvSpPr txBox="1"/>
            <p:nvPr/>
          </p:nvSpPr>
          <p:spPr>
            <a:xfrm>
              <a:off x="3821721" y="-7049"/>
              <a:ext cx="1692000" cy="747510"/>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Preplanning &amp; Getting Ready</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1" name="Google Shape;367;p20"/>
            <p:cNvSpPr/>
            <p:nvPr/>
          </p:nvSpPr>
          <p:spPr>
            <a:xfrm>
              <a:off x="5723307" y="906080"/>
              <a:ext cx="1643567" cy="854209"/>
            </a:xfrm>
            <a:prstGeom prst="roundRect">
              <a:avLst>
                <a:gd name="adj" fmla="val 16667"/>
              </a:avLst>
            </a:prstGeom>
            <a:solidFill>
              <a:srgbClr val="17C5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2" name="Google Shape;368;p20"/>
            <p:cNvSpPr txBox="1"/>
            <p:nvPr/>
          </p:nvSpPr>
          <p:spPr>
            <a:xfrm>
              <a:off x="5765006" y="947779"/>
              <a:ext cx="1560169" cy="770811"/>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Clarifying of Mission &amp; Vision</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3" name="Google Shape;369;p20"/>
            <p:cNvSpPr/>
            <p:nvPr/>
          </p:nvSpPr>
          <p:spPr>
            <a:xfrm>
              <a:off x="5928475" y="2086857"/>
              <a:ext cx="1767190" cy="861523"/>
            </a:xfrm>
            <a:prstGeom prst="roundRect">
              <a:avLst>
                <a:gd name="adj" fmla="val 16667"/>
              </a:avLst>
            </a:prstGeom>
            <a:solidFill>
              <a:srgbClr val="18D47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4" name="Google Shape;370;p20"/>
            <p:cNvSpPr txBox="1"/>
            <p:nvPr/>
          </p:nvSpPr>
          <p:spPr>
            <a:xfrm>
              <a:off x="5970531" y="2128913"/>
              <a:ext cx="1683078" cy="777411"/>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Assessing the Environment</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5" name="Google Shape;371;p20"/>
            <p:cNvSpPr/>
            <p:nvPr/>
          </p:nvSpPr>
          <p:spPr>
            <a:xfrm>
              <a:off x="5476218" y="3384810"/>
              <a:ext cx="1844988" cy="849158"/>
            </a:xfrm>
            <a:prstGeom prst="roundRect">
              <a:avLst>
                <a:gd name="adj" fmla="val 16667"/>
              </a:avLst>
            </a:prstGeom>
            <a:solidFill>
              <a:srgbClr val="1DE41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6" name="Google Shape;372;p20"/>
            <p:cNvSpPr txBox="1"/>
            <p:nvPr/>
          </p:nvSpPr>
          <p:spPr>
            <a:xfrm>
              <a:off x="5517673" y="3395234"/>
              <a:ext cx="1762200" cy="838736"/>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Identifying &amp; Agreeing Upon Priority Issues</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7" name="Google Shape;373;p20"/>
            <p:cNvSpPr/>
            <p:nvPr/>
          </p:nvSpPr>
          <p:spPr>
            <a:xfrm>
              <a:off x="3836679" y="4263273"/>
              <a:ext cx="1662219" cy="797254"/>
            </a:xfrm>
            <a:prstGeom prst="roundRect">
              <a:avLst>
                <a:gd name="adj" fmla="val 16667"/>
              </a:avLst>
            </a:prstGeom>
            <a:solidFill>
              <a:srgbClr val="92D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Google Shape;374;p20"/>
            <p:cNvSpPr txBox="1"/>
            <p:nvPr/>
          </p:nvSpPr>
          <p:spPr>
            <a:xfrm>
              <a:off x="3875598" y="4302192"/>
              <a:ext cx="1584381" cy="719416"/>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Formulating Goals &amp; Objectives</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9" name="Google Shape;375;p20"/>
            <p:cNvSpPr/>
            <p:nvPr/>
          </p:nvSpPr>
          <p:spPr>
            <a:xfrm>
              <a:off x="2047015" y="3355703"/>
              <a:ext cx="1779706" cy="809806"/>
            </a:xfrm>
            <a:prstGeom prst="roundRect">
              <a:avLst>
                <a:gd name="adj" fmla="val 16667"/>
              </a:avLst>
            </a:prstGeom>
            <a:solidFill>
              <a:schemeClr val="accent1">
                <a:lumMod val="75000"/>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0" name="Google Shape;376;p20"/>
            <p:cNvSpPr txBox="1"/>
            <p:nvPr/>
          </p:nvSpPr>
          <p:spPr>
            <a:xfrm>
              <a:off x="2086546" y="3395234"/>
              <a:ext cx="1700644" cy="730744"/>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Developing an Action Plan &amp; Budget</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1" name="Google Shape;377;p20"/>
            <p:cNvSpPr/>
            <p:nvPr/>
          </p:nvSpPr>
          <p:spPr>
            <a:xfrm>
              <a:off x="1588002" y="2132729"/>
              <a:ext cx="1871012" cy="769779"/>
            </a:xfrm>
            <a:prstGeom prst="roundRect">
              <a:avLst>
                <a:gd name="adj" fmla="val 16667"/>
              </a:avLst>
            </a:prstGeom>
            <a:solidFill>
              <a:srgbClr val="EE95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2" name="Google Shape;378;p20"/>
            <p:cNvSpPr txBox="1"/>
            <p:nvPr/>
          </p:nvSpPr>
          <p:spPr>
            <a:xfrm>
              <a:off x="1625580" y="2170307"/>
              <a:ext cx="1795856" cy="694623"/>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Approval &amp; Implementation</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379;p20"/>
            <p:cNvSpPr/>
            <p:nvPr/>
          </p:nvSpPr>
          <p:spPr>
            <a:xfrm>
              <a:off x="2088510" y="915469"/>
              <a:ext cx="1677178" cy="737814"/>
            </a:xfrm>
            <a:prstGeom prst="roundRect">
              <a:avLst>
                <a:gd name="adj" fmla="val 16667"/>
              </a:avLst>
            </a:prstGeom>
            <a:solidFill>
              <a:srgbClr val="F04D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4" name="Google Shape;380;p20"/>
            <p:cNvSpPr txBox="1"/>
            <p:nvPr/>
          </p:nvSpPr>
          <p:spPr>
            <a:xfrm>
              <a:off x="2124527" y="951486"/>
              <a:ext cx="1605144" cy="665780"/>
            </a:xfrm>
            <a:prstGeom prst="rect">
              <a:avLst/>
            </a:prstGeom>
            <a:noFill/>
            <a:ln>
              <a:noFill/>
            </a:ln>
          </p:spPr>
          <p:txBody>
            <a:bodyPr spcFirstLastPara="1" wrap="square" lIns="60950" tIns="60950" rIns="60950" bIns="60950" anchor="ctr" anchorCtr="0">
              <a:noAutofit/>
            </a:bodyPr>
            <a:lstStyle/>
            <a:p>
              <a:pPr algn="ctr">
                <a:lnSpc>
                  <a:spcPct val="90000"/>
                </a:lnSpc>
                <a:buClr>
                  <a:srgbClr val="000000"/>
                </a:buClr>
                <a:buSzPts val="1600"/>
              </a:pPr>
              <a:r>
                <a:rPr lang="en-US"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Monitoring &amp; Refining</a:t>
              </a:r>
              <a:endParaRPr sz="16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Tree>
    <p:extLst>
      <p:ext uri="{BB962C8B-B14F-4D97-AF65-F5344CB8AC3E}">
        <p14:creationId xmlns:p14="http://schemas.microsoft.com/office/powerpoint/2010/main" val="2499144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7201114" y="2700338"/>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lvl="0">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Types of Plans</a:t>
            </a:r>
            <a:endParaRPr sz="3600" b="1" dirty="0">
              <a:latin typeface="Arial" panose="020B0604020202020204" pitchFamily="34" charset="0"/>
              <a:ea typeface="Open Sans"/>
              <a:cs typeface="Arial" panose="020B0604020202020204" pitchFamily="34" charset="0"/>
              <a:sym typeface="Open Sans"/>
            </a:endParaRPr>
          </a:p>
        </p:txBody>
      </p:sp>
      <p:graphicFrame>
        <p:nvGraphicFramePr>
          <p:cNvPr id="6" name="Content Placeholder 8">
            <a:extLst>
              <a:ext uri="{FF2B5EF4-FFF2-40B4-BE49-F238E27FC236}">
                <a16:creationId xmlns:a16="http://schemas.microsoft.com/office/drawing/2014/main" id="{5EFB6CBB-D66E-A978-0DDF-475A5E91FB65}"/>
              </a:ext>
            </a:extLst>
          </p:cNvPr>
          <p:cNvGraphicFramePr>
            <a:graphicFrameLocks/>
          </p:cNvGraphicFramePr>
          <p:nvPr>
            <p:extLst>
              <p:ext uri="{D42A27DB-BD31-4B8C-83A1-F6EECF244321}">
                <p14:modId xmlns:p14="http://schemas.microsoft.com/office/powerpoint/2010/main" val="656206636"/>
              </p:ext>
            </p:extLst>
          </p:nvPr>
        </p:nvGraphicFramePr>
        <p:xfrm>
          <a:off x="1600201" y="1260433"/>
          <a:ext cx="8963025" cy="4635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686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path?</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928778697"/>
              </p:ext>
            </p:extLst>
          </p:nvPr>
        </p:nvGraphicFramePr>
        <p:xfrm>
          <a:off x="2336800" y="1234281"/>
          <a:ext cx="8229600" cy="4389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18536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1DE12A7-68BE-4214-890E-29A4A753CAC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533E913A-9F29-4323-8976-AADBB6E604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375F9A04-BE75-40E9-983B-F4E8415BD1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8CE9E64-972A-4270-AC0B-979EC3B1A2B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25430E2C-1F53-42D5-B46B-8AC74408D6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3C67-2C8A-2D25-A2D6-6524396FD10D}"/>
              </a:ext>
            </a:extLst>
          </p:cNvPr>
          <p:cNvSpPr>
            <a:spLocks noGrp="1"/>
          </p:cNvSpPr>
          <p:nvPr>
            <p:ph type="ctrTitle"/>
          </p:nvPr>
        </p:nvSpPr>
        <p:spPr/>
        <p:txBody>
          <a:bodyPr/>
          <a:lstStyle/>
          <a:p>
            <a:pPr>
              <a:lnSpc>
                <a:spcPct val="108000"/>
              </a:lnSpc>
            </a:pPr>
            <a:r>
              <a:rPr lang="en-US" dirty="0"/>
              <a:t>Setting the Context – Breaking Down the Beginning of the Process</a:t>
            </a:r>
          </a:p>
        </p:txBody>
      </p:sp>
      <p:sp>
        <p:nvSpPr>
          <p:cNvPr id="4" name="Subtitle 3">
            <a:extLst>
              <a:ext uri="{FF2B5EF4-FFF2-40B4-BE49-F238E27FC236}">
                <a16:creationId xmlns:a16="http://schemas.microsoft.com/office/drawing/2014/main" id="{53E27C61-2495-E0FE-CC59-BB10878C5F1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874953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58466"/>
            <a:ext cx="10515600" cy="1325563"/>
          </a:xfrm>
        </p:spPr>
        <p:txBody>
          <a:bodyPr/>
          <a:lstStyle/>
          <a:p>
            <a:r>
              <a:rPr lang="en-US" dirty="0"/>
              <a:t>Determining Readiness</a:t>
            </a:r>
          </a:p>
        </p:txBody>
      </p:sp>
      <p:pic>
        <p:nvPicPr>
          <p:cNvPr id="1026" name="Picture 2" descr="http://www.ubc.com/sites/default/files/styles/blog_full/public/images/blog/get_ready.jpg?itok=-iQZT1uk"/>
          <p:cNvPicPr>
            <a:picLocks noChangeAspect="1" noChangeArrowheads="1"/>
          </p:cNvPicPr>
          <p:nvPr/>
        </p:nvPicPr>
        <p:blipFill rotWithShape="1">
          <a:blip r:embed="rId3">
            <a:extLst>
              <a:ext uri="{28A0092B-C50C-407E-A947-70E740481C1C}">
                <a14:useLocalDpi xmlns:a14="http://schemas.microsoft.com/office/drawing/2010/main" val="0"/>
              </a:ext>
            </a:extLst>
          </a:blip>
          <a:srcRect t="3206" b="5080"/>
          <a:stretch/>
        </p:blipFill>
        <p:spPr bwMode="auto">
          <a:xfrm>
            <a:off x="3048000" y="1267097"/>
            <a:ext cx="9144000" cy="559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11877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2" name="Google Shape;532;gd722aa3826_0_611"/>
          <p:cNvSpPr txBox="1">
            <a:spLocks noGrp="1"/>
          </p:cNvSpPr>
          <p:nvPr>
            <p:ph type="title"/>
          </p:nvPr>
        </p:nvSpPr>
        <p:spPr>
          <a:xfrm>
            <a:off x="749553" y="139506"/>
            <a:ext cx="7997190" cy="1262574"/>
          </a:xfrm>
          <a:prstGeom prst="rect">
            <a:avLst/>
          </a:prstGeom>
          <a:noFill/>
          <a:ln>
            <a:noFill/>
          </a:ln>
        </p:spPr>
        <p:txBody>
          <a:bodyPr spcFirstLastPara="1" vert="horz" wrap="square" lIns="91425" tIns="45700" rIns="91425" bIns="45700" rtlCol="0" anchor="ctr" anchorCtr="0">
            <a:normAutofit/>
          </a:bodyPr>
          <a:lstStyle/>
          <a:p>
            <a:pPr>
              <a:spcBef>
                <a:spcPts val="0"/>
              </a:spcBef>
              <a:buClr>
                <a:schemeClr val="dk1"/>
              </a:buClr>
              <a:buSzPts val="4000"/>
            </a:pPr>
            <a:r>
              <a:rPr lang="en-US" sz="4000" b="1" dirty="0"/>
              <a:t>Getting to Know You</a:t>
            </a:r>
            <a:endParaRPr sz="4000" b="1" dirty="0"/>
          </a:p>
        </p:txBody>
      </p:sp>
      <p:sp>
        <p:nvSpPr>
          <p:cNvPr id="533" name="Google Shape;533;gd722aa3826_0_611"/>
          <p:cNvSpPr txBox="1">
            <a:spLocks noGrp="1"/>
          </p:cNvSpPr>
          <p:nvPr>
            <p:ph type="body" idx="4294967295"/>
          </p:nvPr>
        </p:nvSpPr>
        <p:spPr>
          <a:xfrm>
            <a:off x="3199610" y="1150120"/>
            <a:ext cx="8373900" cy="1789688"/>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2800"/>
              <a:buNone/>
            </a:pPr>
            <a:r>
              <a:rPr lang="en-US" sz="3200" dirty="0"/>
              <a:t>In small groups:</a:t>
            </a:r>
          </a:p>
          <a:p>
            <a:pPr marL="0" indent="0">
              <a:spcBef>
                <a:spcPts val="0"/>
              </a:spcBef>
              <a:buClr>
                <a:schemeClr val="dk1"/>
              </a:buClr>
              <a:buSzPts val="2800"/>
              <a:buNone/>
            </a:pPr>
            <a:endParaRPr lang="en-US" sz="3200" dirty="0"/>
          </a:p>
          <a:p>
            <a:pPr marL="574675" indent="-233363">
              <a:spcBef>
                <a:spcPts val="0"/>
              </a:spcBef>
              <a:buClr>
                <a:schemeClr val="dk1"/>
              </a:buClr>
              <a:buSzPts val="2800"/>
            </a:pPr>
            <a:r>
              <a:rPr lang="en-US" sz="3200" dirty="0"/>
              <a:t>Introduce yourself </a:t>
            </a:r>
            <a:endParaRPr sz="3200" dirty="0"/>
          </a:p>
          <a:p>
            <a:pPr marL="574675" indent="-233363">
              <a:buClr>
                <a:schemeClr val="dk1"/>
              </a:buClr>
              <a:buSzPts val="2800"/>
            </a:pPr>
            <a:r>
              <a:rPr lang="en-US" sz="3200" dirty="0"/>
              <a:t>Expectations</a:t>
            </a:r>
            <a:endParaRPr sz="3200" dirty="0"/>
          </a:p>
        </p:txBody>
      </p:sp>
      <p:pic>
        <p:nvPicPr>
          <p:cNvPr id="534" name="Google Shape;534;gd722aa3826_0_611" descr="How To Get Ready For A Virtual Visit Or Appointment | John Knox Village East"/>
          <p:cNvPicPr preferRelativeResize="0"/>
          <p:nvPr/>
        </p:nvPicPr>
        <p:blipFill rotWithShape="1">
          <a:blip r:embed="rId3">
            <a:alphaModFix/>
          </a:blip>
          <a:srcRect/>
          <a:stretch/>
        </p:blipFill>
        <p:spPr>
          <a:xfrm>
            <a:off x="3464109" y="3206469"/>
            <a:ext cx="5282634" cy="2958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695325"/>
            <a:ext cx="3352800" cy="1325563"/>
          </a:xfrm>
        </p:spPr>
        <p:txBody>
          <a:bodyPr/>
          <a:lstStyle/>
          <a:p>
            <a:r>
              <a:rPr lang="en-US" dirty="0"/>
              <a:t>Plan to Plan Worksheet</a:t>
            </a:r>
          </a:p>
        </p:txBody>
      </p:sp>
      <p:pic>
        <p:nvPicPr>
          <p:cNvPr id="3"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205" b="49"/>
          <a:stretch/>
        </p:blipFill>
        <p:spPr bwMode="auto">
          <a:xfrm>
            <a:off x="6583955" y="0"/>
            <a:ext cx="5608046" cy="6858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934827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D679-A656-75A2-7EAF-39B47F385DE1}"/>
              </a:ext>
            </a:extLst>
          </p:cNvPr>
          <p:cNvSpPr>
            <a:spLocks noGrp="1"/>
          </p:cNvSpPr>
          <p:nvPr>
            <p:ph type="title"/>
          </p:nvPr>
        </p:nvSpPr>
        <p:spPr>
          <a:xfrm>
            <a:off x="838200" y="0"/>
            <a:ext cx="10515600" cy="1325563"/>
          </a:xfrm>
        </p:spPr>
        <p:txBody>
          <a:bodyPr/>
          <a:lstStyle/>
          <a:p>
            <a:r>
              <a:rPr lang="en-US" altLang="en-US" dirty="0"/>
              <a:t>Meaningful</a:t>
            </a:r>
            <a:r>
              <a:rPr lang="en-US" altLang="en-US" b="1" dirty="0">
                <a:latin typeface="Arial" pitchFamily="34" charset="0"/>
                <a:cs typeface="Arial" pitchFamily="34" charset="0"/>
              </a:rPr>
              <a:t> Engagement</a:t>
            </a:r>
            <a:endParaRPr lang="en-US" dirty="0"/>
          </a:p>
        </p:txBody>
      </p:sp>
      <p:pic>
        <p:nvPicPr>
          <p:cNvPr id="3" name="Picture 2" descr="A diagram of people around a table&#10;&#10;Description automatically generated">
            <a:extLst>
              <a:ext uri="{FF2B5EF4-FFF2-40B4-BE49-F238E27FC236}">
                <a16:creationId xmlns:a16="http://schemas.microsoft.com/office/drawing/2014/main" id="{FEA6CD5C-18A7-3204-3DA7-3B251444F1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6895" y="1301034"/>
            <a:ext cx="8620253" cy="4934666"/>
          </a:xfrm>
          <a:prstGeom prst="rect">
            <a:avLst/>
          </a:prstGeom>
          <a:noFill/>
          <a:ln>
            <a:noFill/>
          </a:ln>
        </p:spPr>
      </p:pic>
    </p:spTree>
    <p:extLst>
      <p:ext uri="{BB962C8B-B14F-4D97-AF65-F5344CB8AC3E}">
        <p14:creationId xmlns:p14="http://schemas.microsoft.com/office/powerpoint/2010/main" val="35252874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432B2-200A-2017-3B49-F4DD2D5CBB30}"/>
              </a:ext>
            </a:extLst>
          </p:cNvPr>
          <p:cNvSpPr>
            <a:spLocks noGrp="1"/>
          </p:cNvSpPr>
          <p:nvPr>
            <p:ph type="ctrTitle"/>
          </p:nvPr>
        </p:nvSpPr>
        <p:spPr/>
        <p:txBody>
          <a:bodyPr/>
          <a:lstStyle/>
          <a:p>
            <a:r>
              <a:rPr lang="en-US" dirty="0"/>
              <a:t>Setting the Direction</a:t>
            </a:r>
          </a:p>
        </p:txBody>
      </p:sp>
      <p:sp>
        <p:nvSpPr>
          <p:cNvPr id="4" name="Subtitle 3">
            <a:extLst>
              <a:ext uri="{FF2B5EF4-FFF2-40B4-BE49-F238E27FC236}">
                <a16:creationId xmlns:a16="http://schemas.microsoft.com/office/drawing/2014/main" id="{37163697-22E7-A771-A47A-CBDFC951A31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0793943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Defining Some Terms</a:t>
            </a:r>
          </a:p>
        </p:txBody>
      </p:sp>
      <p:graphicFrame>
        <p:nvGraphicFramePr>
          <p:cNvPr id="12" name="Content Placeholder 11"/>
          <p:cNvGraphicFramePr>
            <a:graphicFrameLocks noGrp="1"/>
          </p:cNvGraphicFramePr>
          <p:nvPr>
            <p:ph idx="4294967295"/>
            <p:extLst>
              <p:ext uri="{D42A27DB-BD31-4B8C-83A1-F6EECF244321}">
                <p14:modId xmlns:p14="http://schemas.microsoft.com/office/powerpoint/2010/main" val="3975593352"/>
              </p:ext>
            </p:extLst>
          </p:nvPr>
        </p:nvGraphicFramePr>
        <p:xfrm>
          <a:off x="1349375" y="1371600"/>
          <a:ext cx="8950960" cy="4965364"/>
        </p:xfrm>
        <a:graphic>
          <a:graphicData uri="http://schemas.openxmlformats.org/drawingml/2006/table">
            <a:tbl>
              <a:tblPr firstRow="1" bandRow="1">
                <a:tableStyleId>{69CF1AB2-1976-4502-BF36-3FF5EA218861}</a:tableStyleId>
              </a:tblPr>
              <a:tblGrid>
                <a:gridCol w="2814320">
                  <a:extLst>
                    <a:ext uri="{9D8B030D-6E8A-4147-A177-3AD203B41FA5}">
                      <a16:colId xmlns:a16="http://schemas.microsoft.com/office/drawing/2014/main" val="20000"/>
                    </a:ext>
                  </a:extLst>
                </a:gridCol>
                <a:gridCol w="6136640">
                  <a:extLst>
                    <a:ext uri="{9D8B030D-6E8A-4147-A177-3AD203B41FA5}">
                      <a16:colId xmlns:a16="http://schemas.microsoft.com/office/drawing/2014/main" val="20001"/>
                    </a:ext>
                  </a:extLst>
                </a:gridCol>
              </a:tblGrid>
              <a:tr h="897147">
                <a:tc>
                  <a:txBody>
                    <a:bodyPr/>
                    <a:lstStyle/>
                    <a:p>
                      <a:pPr algn="ctr"/>
                      <a:endParaRPr lang="en-US" sz="1200" b="0" dirty="0">
                        <a:latin typeface="Arial" panose="020B0604020202020204" pitchFamily="34" charset="0"/>
                        <a:cs typeface="Arial" panose="020B0604020202020204" pitchFamily="34" charset="0"/>
                      </a:endParaRPr>
                    </a:p>
                    <a:p>
                      <a:pPr algn="ctr"/>
                      <a:r>
                        <a:rPr lang="en-US" sz="2400" b="0" dirty="0">
                          <a:latin typeface="Arial" panose="020B0604020202020204" pitchFamily="34" charset="0"/>
                          <a:cs typeface="Arial" panose="020B0604020202020204" pitchFamily="34" charset="0"/>
                        </a:rPr>
                        <a:t>Mission</a:t>
                      </a:r>
                      <a:endParaRPr lang="en-US" b="0" dirty="0">
                        <a:latin typeface="Arial" panose="020B0604020202020204" pitchFamily="34" charset="0"/>
                        <a:cs typeface="Arial" panose="020B0604020202020204" pitchFamily="34" charset="0"/>
                      </a:endParaRPr>
                    </a:p>
                    <a:p>
                      <a:pPr algn="ctr"/>
                      <a:endParaRPr lang="en-US" sz="1200" b="0" dirty="0">
                        <a:latin typeface="Arial" panose="020B0604020202020204" pitchFamily="34" charset="0"/>
                        <a:cs typeface="Arial" panose="020B0604020202020204" pitchFamily="34" charset="0"/>
                      </a:endParaRPr>
                    </a:p>
                  </a:txBody>
                  <a:tcPr anchor="ctr"/>
                </a:tc>
                <a:tc>
                  <a:txBody>
                    <a:bodyPr/>
                    <a:lstStyle/>
                    <a:p>
                      <a:pPr algn="ctr"/>
                      <a:r>
                        <a:rPr lang="en-US" sz="2200" b="0" dirty="0">
                          <a:latin typeface="Arial" panose="020B0604020202020204" pitchFamily="34" charset="0"/>
                          <a:cs typeface="Arial" panose="020B0604020202020204" pitchFamily="34" charset="0"/>
                        </a:rPr>
                        <a:t>“The impact your organization is going to create</a:t>
                      </a:r>
                      <a:r>
                        <a:rPr lang="en-US" sz="2200" b="0" baseline="0" dirty="0">
                          <a:latin typeface="Arial" panose="020B0604020202020204" pitchFamily="34" charset="0"/>
                          <a:cs typeface="Arial" panose="020B0604020202020204" pitchFamily="34" charset="0"/>
                        </a:rPr>
                        <a:t>….”</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97147">
                <a:tc>
                  <a:txBody>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Values</a:t>
                      </a:r>
                      <a:endParaRPr lang="en-US" dirty="0">
                        <a:latin typeface="Arial" panose="020B0604020202020204" pitchFamily="34" charset="0"/>
                        <a:cs typeface="Arial" panose="020B0604020202020204" pitchFamily="34" charset="0"/>
                      </a:endParaRPr>
                    </a:p>
                    <a:p>
                      <a:pPr algn="ctr"/>
                      <a:endParaRPr lang="en-US" sz="1200" b="0" dirty="0">
                        <a:latin typeface="Arial" panose="020B0604020202020204" pitchFamily="34" charset="0"/>
                        <a:cs typeface="Arial" panose="020B0604020202020204" pitchFamily="34" charset="0"/>
                      </a:endParaRPr>
                    </a:p>
                  </a:txBody>
                  <a:tcPr anchor="ctr"/>
                </a:tc>
                <a:tc>
                  <a:txBody>
                    <a:bodyPr/>
                    <a:lstStyle/>
                    <a:p>
                      <a:pPr algn="ctr"/>
                      <a:r>
                        <a:rPr lang="en-US" sz="2200" dirty="0">
                          <a:latin typeface="Arial" panose="020B0604020202020204" pitchFamily="34" charset="0"/>
                          <a:cs typeface="Arial" panose="020B0604020202020204" pitchFamily="34" charset="0"/>
                        </a:rPr>
                        <a:t>“What are your beliefs?”</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97147">
                <a:tc>
                  <a:txBody>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Vision</a:t>
                      </a:r>
                      <a:endParaRPr lang="en-US" dirty="0">
                        <a:latin typeface="Arial" panose="020B0604020202020204" pitchFamily="34" charset="0"/>
                        <a:cs typeface="Arial" panose="020B0604020202020204" pitchFamily="34" charset="0"/>
                      </a:endParaRPr>
                    </a:p>
                    <a:p>
                      <a:pPr algn="ctr"/>
                      <a:endParaRPr lang="en-US" sz="1200" b="0" dirty="0">
                        <a:latin typeface="Arial" panose="020B0604020202020204" pitchFamily="34" charset="0"/>
                        <a:cs typeface="Arial" panose="020B0604020202020204" pitchFamily="34" charset="0"/>
                      </a:endParaRPr>
                    </a:p>
                  </a:txBody>
                  <a:tcPr anchor="ctr"/>
                </a:tc>
                <a:tc>
                  <a:txBody>
                    <a:bodyPr/>
                    <a:lstStyle/>
                    <a:p>
                      <a:pPr algn="ctr"/>
                      <a:r>
                        <a:rPr lang="en-US" sz="2200" dirty="0">
                          <a:latin typeface="Arial" panose="020B0604020202020204" pitchFamily="34" charset="0"/>
                          <a:cs typeface="Arial" panose="020B0604020202020204" pitchFamily="34" charset="0"/>
                        </a:rPr>
                        <a:t>“Change in the community</a:t>
                      </a:r>
                      <a:r>
                        <a:rPr lang="en-US" sz="2200" baseline="0" dirty="0">
                          <a:latin typeface="Arial" panose="020B0604020202020204" pitchFamily="34" charset="0"/>
                          <a:cs typeface="Arial" panose="020B0604020202020204" pitchFamily="34" charset="0"/>
                        </a:rPr>
                        <a:t>”</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628003">
                <a:tc>
                  <a:txBody>
                    <a:bodyPr/>
                    <a:lstStyle/>
                    <a:p>
                      <a:pPr algn="ctr"/>
                      <a:r>
                        <a:rPr lang="en-US" sz="2400" dirty="0">
                          <a:latin typeface="Arial" panose="020B0604020202020204" pitchFamily="34" charset="0"/>
                          <a:cs typeface="Arial" panose="020B0604020202020204" pitchFamily="34" charset="0"/>
                        </a:rPr>
                        <a:t>Goals</a:t>
                      </a:r>
                      <a:endParaRPr lang="en-US" b="0" dirty="0">
                        <a:latin typeface="Arial" panose="020B0604020202020204" pitchFamily="34" charset="0"/>
                        <a:cs typeface="Arial" panose="020B0604020202020204" pitchFamily="34" charset="0"/>
                      </a:endParaRPr>
                    </a:p>
                  </a:txBody>
                  <a:tcPr anchor="ctr"/>
                </a:tc>
                <a:tc>
                  <a:txBody>
                    <a:bodyPr/>
                    <a:lstStyle/>
                    <a:p>
                      <a:pPr algn="ctr"/>
                      <a:r>
                        <a:rPr lang="en-US" sz="2200" dirty="0">
                          <a:latin typeface="Arial" panose="020B0604020202020204" pitchFamily="34" charset="0"/>
                          <a:cs typeface="Arial" panose="020B0604020202020204" pitchFamily="34" charset="0"/>
                        </a:rPr>
                        <a:t>“Short to long-term quantification of key goals”</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717718">
                <a:tc>
                  <a:txBody>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Tactics/Initiatives</a:t>
                      </a:r>
                    </a:p>
                    <a:p>
                      <a:pPr algn="ctr"/>
                      <a:endParaRPr lang="en-US" sz="1200" b="0" dirty="0">
                        <a:latin typeface="Arial" panose="020B0604020202020204" pitchFamily="34" charset="0"/>
                        <a:cs typeface="Arial" panose="020B0604020202020204" pitchFamily="34" charset="0"/>
                      </a:endParaRPr>
                    </a:p>
                  </a:txBody>
                  <a:tcPr anchor="ctr"/>
                </a:tc>
                <a:tc>
                  <a:txBody>
                    <a:bodyPr/>
                    <a:lstStyle/>
                    <a:p>
                      <a:pPr algn="ctr"/>
                      <a:r>
                        <a:rPr lang="en-US" sz="2200" dirty="0">
                          <a:latin typeface="Arial" panose="020B0604020202020204" pitchFamily="34" charset="0"/>
                          <a:cs typeface="Arial" panose="020B0604020202020204" pitchFamily="34" charset="0"/>
                        </a:rPr>
                        <a:t>“An action to be taken to implement </a:t>
                      </a:r>
                      <a:r>
                        <a:rPr lang="en-US" sz="2200" baseline="0" dirty="0">
                          <a:latin typeface="Arial" panose="020B0604020202020204" pitchFamily="34" charset="0"/>
                          <a:cs typeface="Arial" panose="020B0604020202020204" pitchFamily="34" charset="0"/>
                        </a:rPr>
                        <a:t>goals…”</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717718">
                <a:tc>
                  <a:txBody>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Measures/Targets</a:t>
                      </a:r>
                    </a:p>
                    <a:p>
                      <a:pPr algn="ctr"/>
                      <a:endParaRPr lang="en-US" sz="1200" b="0" dirty="0">
                        <a:latin typeface="Arial" panose="020B0604020202020204" pitchFamily="34" charset="0"/>
                        <a:cs typeface="Arial" panose="020B0604020202020204" pitchFamily="34" charset="0"/>
                      </a:endParaRPr>
                    </a:p>
                  </a:txBody>
                  <a:tcPr anchor="ctr"/>
                </a:tc>
                <a:tc>
                  <a:txBody>
                    <a:bodyPr/>
                    <a:lstStyle/>
                    <a:p>
                      <a:pPr algn="ctr"/>
                      <a:r>
                        <a:rPr lang="en-US" sz="2200" dirty="0">
                          <a:latin typeface="Arial" panose="020B0604020202020204" pitchFamily="34" charset="0"/>
                          <a:cs typeface="Arial" panose="020B0604020202020204" pitchFamily="34" charset="0"/>
                        </a:rPr>
                        <a:t>“Measure of performance…”</a:t>
                      </a:r>
                      <a:endParaRPr lang="en-US" sz="2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5798158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Mission</a:t>
            </a:r>
          </a:p>
        </p:txBody>
      </p:sp>
      <p:sp>
        <p:nvSpPr>
          <p:cNvPr id="3" name="Content Placeholder 2"/>
          <p:cNvSpPr>
            <a:spLocks noGrp="1"/>
          </p:cNvSpPr>
          <p:nvPr>
            <p:ph idx="4294967295"/>
          </p:nvPr>
        </p:nvSpPr>
        <p:spPr>
          <a:xfrm>
            <a:off x="0" y="1765300"/>
            <a:ext cx="8229600" cy="4224338"/>
          </a:xfrm>
        </p:spPr>
        <p:txBody>
          <a:bodyPr>
            <a:normAutofit/>
          </a:bodyPr>
          <a:lstStyle/>
          <a:p>
            <a:pPr>
              <a:buNone/>
            </a:pPr>
            <a:endParaRPr lang="en-US" sz="2400" dirty="0"/>
          </a:p>
          <a:p>
            <a:pPr>
              <a:buNone/>
            </a:pPr>
            <a:endParaRPr lang="en-US" sz="2400" dirty="0"/>
          </a:p>
          <a:p>
            <a:pPr>
              <a:buNone/>
            </a:pPr>
            <a:r>
              <a:rPr lang="en-US" sz="2400" b="1" i="1" dirty="0"/>
              <a:t>	</a:t>
            </a:r>
            <a:endParaRPr lang="en-US" sz="2400" b="1" i="1" dirty="0">
              <a:latin typeface="Georgia" pitchFamily="18" charset="0"/>
            </a:endParaRPr>
          </a:p>
        </p:txBody>
      </p:sp>
      <p:pic>
        <p:nvPicPr>
          <p:cNvPr id="19458" name="Picture 2" descr="http://1.bp.blogspot.com/-zTYKmcB26qQ/Ts1Tyf4wjeI/AAAAAAAABrg/15p7wQiAsxQ/s1600/universe.jpg"/>
          <p:cNvPicPr>
            <a:picLocks noChangeAspect="1" noChangeArrowheads="1"/>
          </p:cNvPicPr>
          <p:nvPr/>
        </p:nvPicPr>
        <p:blipFill rotWithShape="1">
          <a:blip r:embed="rId3">
            <a:extLst>
              <a:ext uri="{28A0092B-C50C-407E-A947-70E740481C1C}">
                <a14:useLocalDpi xmlns:a14="http://schemas.microsoft.com/office/drawing/2010/main" val="0"/>
              </a:ext>
            </a:extLst>
          </a:blip>
          <a:srcRect t="2633" b="4985"/>
          <a:stretch/>
        </p:blipFill>
        <p:spPr bwMode="auto">
          <a:xfrm>
            <a:off x="1524000" y="1282700"/>
            <a:ext cx="914400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81546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743200" y="386896"/>
            <a:ext cx="10515600" cy="1325563"/>
          </a:xfrm>
        </p:spPr>
        <p:txBody>
          <a:bodyPr/>
          <a:lstStyle/>
          <a:p>
            <a:r>
              <a:rPr lang="en-US" altLang="en-US" dirty="0"/>
              <a:t>Tweet your Mission</a:t>
            </a:r>
          </a:p>
        </p:txBody>
      </p:sp>
      <p:sp>
        <p:nvSpPr>
          <p:cNvPr id="18435" name="Content Placeholder 2"/>
          <p:cNvSpPr>
            <a:spLocks noGrp="1"/>
          </p:cNvSpPr>
          <p:nvPr>
            <p:ph idx="4294967295"/>
          </p:nvPr>
        </p:nvSpPr>
        <p:spPr>
          <a:xfrm>
            <a:off x="5429252" y="2166938"/>
            <a:ext cx="4584700" cy="4525962"/>
          </a:xfrm>
        </p:spPr>
        <p:txBody>
          <a:bodyPr/>
          <a:lstStyle/>
          <a:p>
            <a:pPr marL="0" indent="0" algn="ctr">
              <a:buNone/>
            </a:pPr>
            <a:endParaRPr lang="en-US" altLang="en-US" dirty="0"/>
          </a:p>
          <a:p>
            <a:pPr marL="0" indent="0" algn="ctr">
              <a:buNone/>
            </a:pPr>
            <a:r>
              <a:rPr lang="en-US" altLang="en-US" sz="3600" dirty="0"/>
              <a:t>Your mission statement in 140 characters</a:t>
            </a:r>
          </a:p>
        </p:txBody>
      </p:sp>
      <p:pic>
        <p:nvPicPr>
          <p:cNvPr id="1027" name="Picture 3" descr="C:\Users\jtruong\AppData\Local\Microsoft\Windows\Temporary Internet Files\Content.IE5\QPEJRSJ8\cell-pho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63800"/>
            <a:ext cx="17272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74860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jtruong\AppData\Local\Microsoft\Windows\Temporary Internet Files\Content.IE5\QPEJRSJ8\thought-bubbl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431" y="1870075"/>
            <a:ext cx="5159269" cy="4385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pPr algn="ctr">
              <a:lnSpc>
                <a:spcPct val="108000"/>
              </a:lnSpc>
            </a:pPr>
            <a:r>
              <a:rPr lang="en-US" sz="4800" dirty="0">
                <a:solidFill>
                  <a:schemeClr val="tx1"/>
                </a:solidFill>
              </a:rPr>
              <a:t>Values</a:t>
            </a:r>
            <a:br>
              <a:rPr lang="en-US" sz="4800" dirty="0"/>
            </a:br>
            <a:r>
              <a:rPr lang="en-US" sz="4800" i="1" dirty="0"/>
              <a:t>We Believe . . .</a:t>
            </a:r>
            <a:endParaRPr lang="en-US" sz="4800" b="0" i="1" dirty="0"/>
          </a:p>
        </p:txBody>
      </p:sp>
    </p:spTree>
    <p:extLst>
      <p:ext uri="{BB962C8B-B14F-4D97-AF65-F5344CB8AC3E}">
        <p14:creationId xmlns:p14="http://schemas.microsoft.com/office/powerpoint/2010/main" val="61737821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eak Time&quot; Images – Browse 18,166 Stock Photos, Vectors, and Video | Adobe  Stock">
            <a:extLst>
              <a:ext uri="{FF2B5EF4-FFF2-40B4-BE49-F238E27FC236}">
                <a16:creationId xmlns:a16="http://schemas.microsoft.com/office/drawing/2014/main" id="{711A5C1A-5283-0190-96B6-CB4A4C5CD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832" y="0"/>
            <a:ext cx="9316336" cy="621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05175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ctrTitle"/>
          </p:nvPr>
        </p:nvSpPr>
        <p:spPr/>
        <p:txBody>
          <a:bodyPr rtlCol="0">
            <a:normAutofit/>
          </a:bodyPr>
          <a:lstStyle/>
          <a:p>
            <a:pPr>
              <a:defRPr/>
            </a:pPr>
            <a:r>
              <a:rPr lang="en-US" b="1" dirty="0"/>
              <a:t>Environmental Scan</a:t>
            </a:r>
          </a:p>
        </p:txBody>
      </p:sp>
      <p:sp>
        <p:nvSpPr>
          <p:cNvPr id="2" name="Subtitle 1">
            <a:extLst>
              <a:ext uri="{FF2B5EF4-FFF2-40B4-BE49-F238E27FC236}">
                <a16:creationId xmlns:a16="http://schemas.microsoft.com/office/drawing/2014/main" id="{240DCDC1-D508-AAE4-F3C3-B21F0941FDA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482694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7201114" y="2700338"/>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lvl="0">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Assessing The Environment</a:t>
            </a:r>
            <a:endParaRPr sz="3600" b="1" dirty="0">
              <a:latin typeface="Arial" panose="020B0604020202020204" pitchFamily="34" charset="0"/>
              <a:ea typeface="Open Sans"/>
              <a:cs typeface="Arial" panose="020B0604020202020204" pitchFamily="34" charset="0"/>
              <a:sym typeface="Open Sans"/>
            </a:endParaRPr>
          </a:p>
        </p:txBody>
      </p:sp>
      <p:pic>
        <p:nvPicPr>
          <p:cNvPr id="3" name="Picture 2"/>
          <p:cNvPicPr>
            <a:picLocks noChangeAspect="1"/>
          </p:cNvPicPr>
          <p:nvPr/>
        </p:nvPicPr>
        <p:blipFill>
          <a:blip r:embed="rId3"/>
          <a:stretch>
            <a:fillRect/>
          </a:stretch>
        </p:blipFill>
        <p:spPr>
          <a:xfrm>
            <a:off x="1228939" y="1640757"/>
            <a:ext cx="9098817" cy="3721818"/>
          </a:xfrm>
          <a:prstGeom prst="rect">
            <a:avLst/>
          </a:prstGeom>
        </p:spPr>
      </p:pic>
    </p:spTree>
    <p:extLst>
      <p:ext uri="{BB962C8B-B14F-4D97-AF65-F5344CB8AC3E}">
        <p14:creationId xmlns:p14="http://schemas.microsoft.com/office/powerpoint/2010/main" val="3591633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txBox="1">
            <a:spLocks noGrp="1"/>
          </p:cNvSpPr>
          <p:nvPr>
            <p:ph type="ctrTitle"/>
          </p:nvPr>
        </p:nvSpPr>
        <p:spPr>
          <a:prstGeom prst="rect">
            <a:avLst/>
          </a:prstGeom>
          <a:noFill/>
          <a:ln>
            <a:noFill/>
          </a:ln>
        </p:spPr>
        <p:txBody>
          <a:bodyPr spcFirstLastPara="1" vert="horz" wrap="square" lIns="91425" tIns="45700" rIns="91425" bIns="45700" rtlCol="0" anchor="b" anchorCtr="0">
            <a:normAutofit/>
          </a:bodyPr>
          <a:lstStyle/>
          <a:p>
            <a:pPr>
              <a:spcBef>
                <a:spcPts val="0"/>
              </a:spcBef>
              <a:buClr>
                <a:schemeClr val="lt1"/>
              </a:buClr>
              <a:buSzPts val="3600"/>
            </a:pPr>
            <a:r>
              <a:rPr lang="en-US" dirty="0"/>
              <a:t>Expectations</a:t>
            </a:r>
            <a:endParaRPr dirty="0"/>
          </a:p>
        </p:txBody>
      </p:sp>
      <p:pic>
        <p:nvPicPr>
          <p:cNvPr id="204" name="Google Shape;204;p6" descr="Image result for image of expectations'"/>
          <p:cNvPicPr preferRelativeResize="0"/>
          <p:nvPr/>
        </p:nvPicPr>
        <p:blipFill rotWithShape="1">
          <a:blip r:embed="rId3">
            <a:alphaModFix/>
          </a:blip>
          <a:srcRect/>
          <a:stretch/>
        </p:blipFill>
        <p:spPr>
          <a:xfrm>
            <a:off x="3238500" y="1544443"/>
            <a:ext cx="5715000" cy="3810000"/>
          </a:xfrm>
          <a:prstGeom prst="rect">
            <a:avLst/>
          </a:prstGeom>
          <a:noFill/>
          <a:ln>
            <a:noFill/>
          </a:ln>
        </p:spPr>
      </p:pic>
    </p:spTree>
    <p:extLst>
      <p:ext uri="{BB962C8B-B14F-4D97-AF65-F5344CB8AC3E}">
        <p14:creationId xmlns:p14="http://schemas.microsoft.com/office/powerpoint/2010/main" val="383020370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05174-B821-6866-955D-9F68C28FE51C}"/>
              </a:ext>
            </a:extLst>
          </p:cNvPr>
          <p:cNvSpPr>
            <a:spLocks noGrp="1"/>
          </p:cNvSpPr>
          <p:nvPr>
            <p:ph type="title"/>
          </p:nvPr>
        </p:nvSpPr>
        <p:spPr/>
        <p:txBody>
          <a:bodyPr/>
          <a:lstStyle/>
          <a:p>
            <a:pPr>
              <a:lnSpc>
                <a:spcPct val="108000"/>
              </a:lnSpc>
            </a:pPr>
            <a:r>
              <a:rPr lang="en-US" dirty="0"/>
              <a:t>What types of information will be helpful to information the Strategic Planning Process?</a:t>
            </a:r>
          </a:p>
        </p:txBody>
      </p:sp>
      <p:pic>
        <p:nvPicPr>
          <p:cNvPr id="4098" name="Picture 2" descr="20 Awesome Sources of Free Data">
            <a:extLst>
              <a:ext uri="{FF2B5EF4-FFF2-40B4-BE49-F238E27FC236}">
                <a16:creationId xmlns:a16="http://schemas.microsoft.com/office/drawing/2014/main" id="{CA69DBFE-208E-6F73-7BC6-D03933A1F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00" y="2034222"/>
            <a:ext cx="7785100" cy="408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216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1EB7-F3C4-2E10-126F-7EC7E393220A}"/>
              </a:ext>
            </a:extLst>
          </p:cNvPr>
          <p:cNvSpPr>
            <a:spLocks noGrp="1"/>
          </p:cNvSpPr>
          <p:nvPr>
            <p:ph type="title"/>
          </p:nvPr>
        </p:nvSpPr>
        <p:spPr/>
        <p:txBody>
          <a:bodyPr/>
          <a:lstStyle/>
          <a:p>
            <a:r>
              <a:rPr lang="en-US" dirty="0"/>
              <a:t>SWOT Analysis</a:t>
            </a:r>
          </a:p>
        </p:txBody>
      </p:sp>
      <p:graphicFrame>
        <p:nvGraphicFramePr>
          <p:cNvPr id="3" name="Table 2">
            <a:extLst>
              <a:ext uri="{FF2B5EF4-FFF2-40B4-BE49-F238E27FC236}">
                <a16:creationId xmlns:a16="http://schemas.microsoft.com/office/drawing/2014/main" id="{9AAC9AEA-D454-89F6-5356-5DAEEA037819}"/>
              </a:ext>
            </a:extLst>
          </p:cNvPr>
          <p:cNvGraphicFramePr>
            <a:graphicFrameLocks noGrp="1"/>
          </p:cNvGraphicFramePr>
          <p:nvPr>
            <p:extLst>
              <p:ext uri="{D42A27DB-BD31-4B8C-83A1-F6EECF244321}">
                <p14:modId xmlns:p14="http://schemas.microsoft.com/office/powerpoint/2010/main" val="3386213720"/>
              </p:ext>
            </p:extLst>
          </p:nvPr>
        </p:nvGraphicFramePr>
        <p:xfrm>
          <a:off x="2032000" y="2065866"/>
          <a:ext cx="8128000" cy="31089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81674083"/>
                    </a:ext>
                  </a:extLst>
                </a:gridCol>
                <a:gridCol w="4064000">
                  <a:extLst>
                    <a:ext uri="{9D8B030D-6E8A-4147-A177-3AD203B41FA5}">
                      <a16:colId xmlns:a16="http://schemas.microsoft.com/office/drawing/2014/main" val="1404233761"/>
                    </a:ext>
                  </a:extLst>
                </a:gridCol>
              </a:tblGrid>
              <a:tr h="370840">
                <a:tc>
                  <a:txBody>
                    <a:bodyPr/>
                    <a:lstStyle/>
                    <a:p>
                      <a:pPr algn="ctr"/>
                      <a:r>
                        <a:rPr lang="en-US" sz="2400" b="1" dirty="0"/>
                        <a:t>Strengths</a:t>
                      </a:r>
                    </a:p>
                    <a:p>
                      <a:pPr algn="ctr"/>
                      <a:endParaRPr lang="en-US" sz="2400" b="1" dirty="0"/>
                    </a:p>
                    <a:p>
                      <a:pPr algn="ctr"/>
                      <a:endParaRPr lang="en-US" sz="2400" b="1" dirty="0"/>
                    </a:p>
                    <a:p>
                      <a:pPr algn="ctr"/>
                      <a:endParaRPr lang="en-US" sz="2400" b="1" dirty="0"/>
                    </a:p>
                  </a:txBody>
                  <a:tcPr/>
                </a:tc>
                <a:tc>
                  <a:txBody>
                    <a:bodyPr/>
                    <a:lstStyle/>
                    <a:p>
                      <a:pPr algn="ctr"/>
                      <a:r>
                        <a:rPr lang="en-US" sz="2400" b="1" dirty="0"/>
                        <a:t>Weaknesses/Challenges</a:t>
                      </a:r>
                    </a:p>
                  </a:txBody>
                  <a:tcPr/>
                </a:tc>
                <a:extLst>
                  <a:ext uri="{0D108BD9-81ED-4DB2-BD59-A6C34878D82A}">
                    <a16:rowId xmlns:a16="http://schemas.microsoft.com/office/drawing/2014/main" val="4049247271"/>
                  </a:ext>
                </a:extLst>
              </a:tr>
              <a:tr h="370840">
                <a:tc>
                  <a:txBody>
                    <a:bodyPr/>
                    <a:lstStyle/>
                    <a:p>
                      <a:pPr algn="ctr"/>
                      <a:r>
                        <a:rPr lang="en-US" sz="2400" b="1" dirty="0"/>
                        <a:t>Opportunities</a:t>
                      </a:r>
                    </a:p>
                    <a:p>
                      <a:pPr algn="ctr"/>
                      <a:endParaRPr lang="en-US" sz="2400" b="1" dirty="0"/>
                    </a:p>
                    <a:p>
                      <a:pPr algn="ctr"/>
                      <a:endParaRPr lang="en-US" sz="2400" b="1" dirty="0"/>
                    </a:p>
                    <a:p>
                      <a:pPr algn="ctr"/>
                      <a:endParaRPr lang="en-US" sz="2400" b="1" dirty="0"/>
                    </a:p>
                  </a:txBody>
                  <a:tcPr/>
                </a:tc>
                <a:tc>
                  <a:txBody>
                    <a:bodyPr/>
                    <a:lstStyle/>
                    <a:p>
                      <a:pPr algn="ctr"/>
                      <a:r>
                        <a:rPr lang="en-US" sz="2400" b="1" dirty="0"/>
                        <a:t>Threats</a:t>
                      </a:r>
                    </a:p>
                  </a:txBody>
                  <a:tcPr/>
                </a:tc>
                <a:extLst>
                  <a:ext uri="{0D108BD9-81ED-4DB2-BD59-A6C34878D82A}">
                    <a16:rowId xmlns:a16="http://schemas.microsoft.com/office/drawing/2014/main" val="1390554441"/>
                  </a:ext>
                </a:extLst>
              </a:tr>
            </a:tbl>
          </a:graphicData>
        </a:graphic>
      </p:graphicFrame>
      <p:sp>
        <p:nvSpPr>
          <p:cNvPr id="4" name="TextBox 3">
            <a:extLst>
              <a:ext uri="{FF2B5EF4-FFF2-40B4-BE49-F238E27FC236}">
                <a16:creationId xmlns:a16="http://schemas.microsoft.com/office/drawing/2014/main" id="{22C86052-4842-93DA-DACB-329B68D760CB}"/>
              </a:ext>
            </a:extLst>
          </p:cNvPr>
          <p:cNvSpPr txBox="1"/>
          <p:nvPr/>
        </p:nvSpPr>
        <p:spPr>
          <a:xfrm>
            <a:off x="444500" y="2496961"/>
            <a:ext cx="1377685" cy="2246769"/>
          </a:xfrm>
          <a:prstGeom prst="rect">
            <a:avLst/>
          </a:prstGeom>
          <a:noFill/>
        </p:spPr>
        <p:txBody>
          <a:bodyPr wrap="none" rtlCol="0">
            <a:spAutoFit/>
          </a:bodyPr>
          <a:lstStyle/>
          <a:p>
            <a:r>
              <a:rPr lang="en-US" sz="2800" dirty="0"/>
              <a:t>Internal</a:t>
            </a:r>
          </a:p>
          <a:p>
            <a:endParaRPr lang="en-US" sz="2800" dirty="0"/>
          </a:p>
          <a:p>
            <a:endParaRPr lang="en-US" sz="2800" dirty="0"/>
          </a:p>
          <a:p>
            <a:endParaRPr lang="en-US" sz="2800" dirty="0"/>
          </a:p>
          <a:p>
            <a:r>
              <a:rPr lang="en-US" sz="2800" dirty="0"/>
              <a:t>External</a:t>
            </a:r>
          </a:p>
        </p:txBody>
      </p:sp>
    </p:spTree>
    <p:extLst>
      <p:ext uri="{BB962C8B-B14F-4D97-AF65-F5344CB8AC3E}">
        <p14:creationId xmlns:p14="http://schemas.microsoft.com/office/powerpoint/2010/main" val="29834038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9B3A5A-B838-73E5-6C83-E0BE249B7DC7}"/>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Creating the Plan</a:t>
            </a:r>
          </a:p>
        </p:txBody>
      </p:sp>
      <p:sp>
        <p:nvSpPr>
          <p:cNvPr id="4" name="Subtitle 3">
            <a:extLst>
              <a:ext uri="{FF2B5EF4-FFF2-40B4-BE49-F238E27FC236}">
                <a16:creationId xmlns:a16="http://schemas.microsoft.com/office/drawing/2014/main" id="{9B3A2806-13A6-782C-0333-EE8A03A0A1A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9166523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2" name="Rectangle 1"/>
          <p:cNvSpPr/>
          <p:nvPr/>
        </p:nvSpPr>
        <p:spPr>
          <a:xfrm>
            <a:off x="7201114" y="2700338"/>
            <a:ext cx="3466887" cy="415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lvl="0">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Typical Strategic Plan</a:t>
            </a:r>
            <a:endParaRPr sz="3600" b="1" dirty="0">
              <a:latin typeface="Arial" panose="020B0604020202020204" pitchFamily="34" charset="0"/>
              <a:ea typeface="Open Sans"/>
              <a:cs typeface="Arial" panose="020B0604020202020204" pitchFamily="34" charset="0"/>
              <a:sym typeface="Open Sans"/>
            </a:endParaRPr>
          </a:p>
        </p:txBody>
      </p:sp>
      <p:graphicFrame>
        <p:nvGraphicFramePr>
          <p:cNvPr id="14" name="Diagram 13">
            <a:extLst>
              <a:ext uri="{FF2B5EF4-FFF2-40B4-BE49-F238E27FC236}">
                <a16:creationId xmlns:a16="http://schemas.microsoft.com/office/drawing/2014/main" id="{2453F684-1CE4-9DDB-EAF5-8032C8B984BC}"/>
              </a:ext>
            </a:extLst>
          </p:cNvPr>
          <p:cNvGraphicFramePr/>
          <p:nvPr>
            <p:extLst>
              <p:ext uri="{D42A27DB-BD31-4B8C-83A1-F6EECF244321}">
                <p14:modId xmlns:p14="http://schemas.microsoft.com/office/powerpoint/2010/main" val="3264482860"/>
              </p:ext>
            </p:extLst>
          </p:nvPr>
        </p:nvGraphicFramePr>
        <p:xfrm>
          <a:off x="606056" y="1435396"/>
          <a:ext cx="11047228" cy="4965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55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82F56F-43AF-4CE9-0D10-FA5B7620CB6E}"/>
              </a:ext>
            </a:extLst>
          </p:cNvPr>
          <p:cNvSpPr>
            <a:spLocks noGrp="1"/>
          </p:cNvSpPr>
          <p:nvPr>
            <p:ph type="title"/>
          </p:nvPr>
        </p:nvSpPr>
        <p:spPr/>
        <p:txBody>
          <a:bodyPr/>
          <a:lstStyle/>
          <a:p>
            <a:r>
              <a:rPr lang="en-US" dirty="0"/>
              <a:t>Major Priority Areas</a:t>
            </a:r>
          </a:p>
        </p:txBody>
      </p:sp>
      <p:sp>
        <p:nvSpPr>
          <p:cNvPr id="4" name="Content Placeholder 3">
            <a:extLst>
              <a:ext uri="{FF2B5EF4-FFF2-40B4-BE49-F238E27FC236}">
                <a16:creationId xmlns:a16="http://schemas.microsoft.com/office/drawing/2014/main" id="{03493514-24CB-AEFB-F257-8154AF5B5631}"/>
              </a:ext>
            </a:extLst>
          </p:cNvPr>
          <p:cNvSpPr>
            <a:spLocks noGrp="1"/>
          </p:cNvSpPr>
          <p:nvPr>
            <p:ph idx="1"/>
          </p:nvPr>
        </p:nvSpPr>
        <p:spPr/>
        <p:txBody>
          <a:bodyPr/>
          <a:lstStyle/>
          <a:p>
            <a:r>
              <a:rPr lang="en-US" dirty="0"/>
              <a:t>Priorities and Goals</a:t>
            </a:r>
          </a:p>
          <a:p>
            <a:pPr lvl="1"/>
            <a:r>
              <a:rPr lang="en-US" dirty="0"/>
              <a:t>Internal </a:t>
            </a:r>
          </a:p>
          <a:p>
            <a:pPr lvl="1"/>
            <a:r>
              <a:rPr lang="en-US" dirty="0"/>
              <a:t>External</a:t>
            </a:r>
          </a:p>
          <a:p>
            <a:pPr lvl="1"/>
            <a:endParaRPr lang="en-US" dirty="0"/>
          </a:p>
          <a:p>
            <a:r>
              <a:rPr lang="en-US" dirty="0"/>
              <a:t>Objectives</a:t>
            </a:r>
          </a:p>
          <a:p>
            <a:endParaRPr lang="en-US" dirty="0"/>
          </a:p>
          <a:p>
            <a:r>
              <a:rPr lang="en-US" dirty="0"/>
              <a:t>Key Initiatives</a:t>
            </a:r>
          </a:p>
        </p:txBody>
      </p:sp>
    </p:spTree>
    <p:extLst>
      <p:ext uri="{BB962C8B-B14F-4D97-AF65-F5344CB8AC3E}">
        <p14:creationId xmlns:p14="http://schemas.microsoft.com/office/powerpoint/2010/main" val="331938117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SMARTIE Objectives</a:t>
            </a:r>
          </a:p>
        </p:txBody>
      </p:sp>
      <p:sp>
        <p:nvSpPr>
          <p:cNvPr id="4" name="AutoShape 2" descr="HCBS Training | Writing SMARTIE Goals | Institute on Community Integration  Publications">
            <a:extLst>
              <a:ext uri="{FF2B5EF4-FFF2-40B4-BE49-F238E27FC236}">
                <a16:creationId xmlns:a16="http://schemas.microsoft.com/office/drawing/2014/main" id="{1D645923-1FDE-B746-1424-68309F66C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AD8083EE-6269-C9E2-AF6C-DFDEE983AA2A}"/>
              </a:ext>
            </a:extLst>
          </p:cNvPr>
          <p:cNvPicPr>
            <a:picLocks noChangeAspect="1"/>
          </p:cNvPicPr>
          <p:nvPr/>
        </p:nvPicPr>
        <p:blipFill rotWithShape="1">
          <a:blip r:embed="rId2"/>
          <a:srcRect b="22632"/>
          <a:stretch/>
        </p:blipFill>
        <p:spPr>
          <a:xfrm>
            <a:off x="121331" y="2279742"/>
            <a:ext cx="11949338" cy="1993716"/>
          </a:xfrm>
          <a:prstGeom prst="rect">
            <a:avLst/>
          </a:prstGeom>
        </p:spPr>
      </p:pic>
      <p:sp>
        <p:nvSpPr>
          <p:cNvPr id="6" name="TextBox 5">
            <a:extLst>
              <a:ext uri="{FF2B5EF4-FFF2-40B4-BE49-F238E27FC236}">
                <a16:creationId xmlns:a16="http://schemas.microsoft.com/office/drawing/2014/main" id="{C7AA94DD-8E7F-FB25-F26B-FA61C3965DCF}"/>
              </a:ext>
            </a:extLst>
          </p:cNvPr>
          <p:cNvSpPr txBox="1"/>
          <p:nvPr/>
        </p:nvSpPr>
        <p:spPr>
          <a:xfrm>
            <a:off x="4369981" y="4862512"/>
            <a:ext cx="4922053" cy="830997"/>
          </a:xfrm>
          <a:prstGeom prst="rect">
            <a:avLst/>
          </a:prstGeom>
          <a:noFill/>
        </p:spPr>
        <p:txBody>
          <a:bodyPr wrap="none" rtlCol="0">
            <a:spAutoFit/>
          </a:bodyPr>
          <a:lstStyle/>
          <a:p>
            <a:r>
              <a:rPr lang="en-US" sz="4800" dirty="0"/>
              <a:t>All in one sentence</a:t>
            </a:r>
          </a:p>
        </p:txBody>
      </p:sp>
    </p:spTree>
    <p:extLst>
      <p:ext uri="{BB962C8B-B14F-4D97-AF65-F5344CB8AC3E}">
        <p14:creationId xmlns:p14="http://schemas.microsoft.com/office/powerpoint/2010/main" val="281045425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400" y="526872"/>
            <a:ext cx="6388100" cy="1200329"/>
          </a:xfrm>
          <a:prstGeom prst="rect">
            <a:avLst/>
          </a:prstGeom>
        </p:spPr>
        <p:txBody>
          <a:bodyPr wrap="square">
            <a:spAutoFit/>
          </a:bodyPr>
          <a:lstStyle/>
          <a:p>
            <a:r>
              <a:rPr lang="en-US" sz="3600" b="1" dirty="0">
                <a:solidFill>
                  <a:prstClr val="white"/>
                </a:solidFill>
                <a:latin typeface="Arial"/>
              </a:rPr>
              <a:t>Team Conversations &amp; </a:t>
            </a:r>
          </a:p>
          <a:p>
            <a:r>
              <a:rPr lang="en-US" sz="3600" b="1" dirty="0">
                <a:solidFill>
                  <a:prstClr val="white"/>
                </a:solidFill>
                <a:latin typeface="Arial"/>
              </a:rPr>
              <a:t>Putting it on Paper</a:t>
            </a:r>
          </a:p>
        </p:txBody>
      </p:sp>
      <p:pic>
        <p:nvPicPr>
          <p:cNvPr id="12292" name="Picture 4" descr="http://www.suttoncumlound-neighbourhoodplan.net/wp-content/uploads/2015/05/neighbourhood_plan_steering_group.jpg"/>
          <p:cNvPicPr>
            <a:picLocks noChangeAspect="1" noChangeArrowheads="1"/>
          </p:cNvPicPr>
          <p:nvPr/>
        </p:nvPicPr>
        <p:blipFill rotWithShape="1">
          <a:blip r:embed="rId2">
            <a:extLst>
              <a:ext uri="{28A0092B-C50C-407E-A947-70E740481C1C}">
                <a14:useLocalDpi xmlns:a14="http://schemas.microsoft.com/office/drawing/2010/main" val="0"/>
              </a:ext>
            </a:extLst>
          </a:blip>
          <a:srcRect l="6321" r="5546"/>
          <a:stretch/>
        </p:blipFill>
        <p:spPr bwMode="auto">
          <a:xfrm rot="425602">
            <a:off x="3938870" y="2361224"/>
            <a:ext cx="5717313" cy="3757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7A4F82-34D4-B93C-F078-AF9F72DB3AAC}"/>
              </a:ext>
            </a:extLst>
          </p:cNvPr>
          <p:cNvSpPr>
            <a:spLocks noGrp="1"/>
          </p:cNvSpPr>
          <p:nvPr>
            <p:ph type="title"/>
          </p:nvPr>
        </p:nvSpPr>
        <p:spPr/>
        <p:txBody>
          <a:bodyPr/>
          <a:lstStyle/>
          <a:p>
            <a:r>
              <a:rPr lang="en-US" dirty="0"/>
              <a:t>Team Conversation &amp; Putting it on Paper</a:t>
            </a:r>
          </a:p>
        </p:txBody>
      </p:sp>
    </p:spTree>
    <p:extLst>
      <p:ext uri="{BB962C8B-B14F-4D97-AF65-F5344CB8AC3E}">
        <p14:creationId xmlns:p14="http://schemas.microsoft.com/office/powerpoint/2010/main" val="66961728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42473dd131_0_6"/>
          <p:cNvSpPr txBox="1">
            <a:spLocks noGrp="1"/>
          </p:cNvSpPr>
          <p:nvPr>
            <p:ph type="ctrTitle"/>
          </p:nvPr>
        </p:nvSpPr>
        <p:spPr>
          <a:prstGeom prst="rect">
            <a:avLst/>
          </a:prstGeom>
        </p:spPr>
        <p:txBody>
          <a:bodyPr spcFirstLastPara="1" vert="horz" wrap="square" lIns="91425" tIns="45700" rIns="91425" bIns="45700" rtlCol="0" anchor="b" anchorCtr="0">
            <a:normAutofit/>
          </a:bodyPr>
          <a:lstStyle/>
          <a:p>
            <a:pPr lvl="0"/>
            <a:r>
              <a:rPr lang="en-US" sz="4000" b="1" dirty="0"/>
              <a:t>Logic Model</a:t>
            </a:r>
            <a:endParaRPr sz="4000" b="1" dirty="0"/>
          </a:p>
        </p:txBody>
      </p:sp>
      <p:sp>
        <p:nvSpPr>
          <p:cNvPr id="4" name="Subtitle 3">
            <a:extLst>
              <a:ext uri="{FF2B5EF4-FFF2-40B4-BE49-F238E27FC236}">
                <a16:creationId xmlns:a16="http://schemas.microsoft.com/office/drawing/2014/main" id="{3B48F83B-B70A-232C-82E1-5E4B4CC87C1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83207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d722aa3826_0_657"/>
          <p:cNvSpPr txBox="1">
            <a:spLocks noGrp="1"/>
          </p:cNvSpPr>
          <p:nvPr>
            <p:ph type="title"/>
          </p:nvPr>
        </p:nvSpPr>
        <p:spPr>
          <a:xfrm>
            <a:off x="2111700" y="370332"/>
            <a:ext cx="7886700" cy="890100"/>
          </a:xfrm>
          <a:prstGeom prst="rect">
            <a:avLst/>
          </a:prstGeom>
          <a:noFill/>
          <a:ln>
            <a:noFill/>
          </a:ln>
        </p:spPr>
        <p:txBody>
          <a:bodyPr spcFirstLastPara="1" vert="horz" wrap="square" lIns="91425" tIns="45700" rIns="91425" bIns="45700" rtlCol="0" anchor="ctr" anchorCtr="0">
            <a:normAutofit/>
          </a:bodyPr>
          <a:lstStyle/>
          <a:p>
            <a:pPr lvl="0">
              <a:buClr>
                <a:schemeClr val="lt1"/>
              </a:buClr>
              <a:buSzPts val="3600"/>
            </a:pPr>
            <a:r>
              <a:rPr lang="en-US" sz="3600" b="1" dirty="0">
                <a:latin typeface="Arial" panose="020B0604020202020204" pitchFamily="34" charset="0"/>
                <a:ea typeface="Open Sans"/>
                <a:cs typeface="Arial" panose="020B0604020202020204" pitchFamily="34" charset="0"/>
                <a:sym typeface="Open Sans"/>
              </a:rPr>
              <a:t>What is a Logic Model?</a:t>
            </a:r>
            <a:endParaRPr sz="3600" b="1" dirty="0">
              <a:latin typeface="Arial" panose="020B0604020202020204" pitchFamily="34" charset="0"/>
              <a:ea typeface="Open Sans"/>
              <a:cs typeface="Arial" panose="020B0604020202020204" pitchFamily="34" charset="0"/>
              <a:sym typeface="Open Sans"/>
            </a:endParaRPr>
          </a:p>
        </p:txBody>
      </p:sp>
      <p:sp>
        <p:nvSpPr>
          <p:cNvPr id="6" name="Google Shape;547;gd722aa3826_0_657"/>
          <p:cNvSpPr txBox="1">
            <a:spLocks/>
          </p:cNvSpPr>
          <p:nvPr/>
        </p:nvSpPr>
        <p:spPr>
          <a:xfrm>
            <a:off x="1031358" y="1885950"/>
            <a:ext cx="5855218" cy="40647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31775" indent="0">
              <a:lnSpc>
                <a:spcPct val="150000"/>
              </a:lnSpc>
              <a:spcBef>
                <a:spcPts val="0"/>
              </a:spcBef>
              <a:spcAft>
                <a:spcPts val="1200"/>
              </a:spcAft>
              <a:buSzPts val="2600"/>
              <a:buNone/>
            </a:pPr>
            <a:r>
              <a:rPr lang="en-US" sz="2600" dirty="0"/>
              <a:t>A </a:t>
            </a:r>
            <a:r>
              <a:rPr lang="en-US" sz="2600" b="1" i="1" dirty="0"/>
              <a:t>systematic</a:t>
            </a:r>
            <a:r>
              <a:rPr lang="en-US" sz="2600" dirty="0"/>
              <a:t> and </a:t>
            </a:r>
            <a:r>
              <a:rPr lang="en-US" sz="2600" b="1" i="1" dirty="0"/>
              <a:t>visual</a:t>
            </a:r>
            <a:r>
              <a:rPr lang="en-US" sz="2600" dirty="0"/>
              <a:t> way to present and understand the </a:t>
            </a:r>
            <a:r>
              <a:rPr lang="en-US" sz="2600" b="1" dirty="0"/>
              <a:t>relationship between your resources, activities, and results</a:t>
            </a:r>
          </a:p>
        </p:txBody>
      </p:sp>
      <p:pic>
        <p:nvPicPr>
          <p:cNvPr id="7" name="Picture 2">
            <a:extLst>
              <a:ext uri="{FF2B5EF4-FFF2-40B4-BE49-F238E27FC236}">
                <a16:creationId xmlns:a16="http://schemas.microsoft.com/office/drawing/2014/main" id="{82E201BB-001E-DF73-AA88-08925C854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75" y="3162300"/>
            <a:ext cx="3059125"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899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EB8694-10F2-0B66-8BCA-38B7A2A7C336}"/>
              </a:ext>
            </a:extLst>
          </p:cNvPr>
          <p:cNvSpPr/>
          <p:nvPr/>
        </p:nvSpPr>
        <p:spPr>
          <a:xfrm>
            <a:off x="7105210" y="2472790"/>
            <a:ext cx="3524003" cy="3718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pPr>
            <a:endParaRPr lang="en-US" sz="1050" kern="0" dirty="0">
              <a:solidFill>
                <a:srgbClr val="FFFFFF"/>
              </a:solidFill>
              <a:latin typeface="Arial"/>
              <a:sym typeface="Arial"/>
            </a:endParaRPr>
          </a:p>
        </p:txBody>
      </p:sp>
      <p:sp>
        <p:nvSpPr>
          <p:cNvPr id="7" name="Text Placeholder 2">
            <a:extLst>
              <a:ext uri="{FF2B5EF4-FFF2-40B4-BE49-F238E27FC236}">
                <a16:creationId xmlns:a16="http://schemas.microsoft.com/office/drawing/2014/main" id="{01C88DB0-DE40-DE89-ADC7-056FD45C6653}"/>
              </a:ext>
            </a:extLst>
          </p:cNvPr>
          <p:cNvSpPr txBox="1">
            <a:spLocks/>
          </p:cNvSpPr>
          <p:nvPr/>
        </p:nvSpPr>
        <p:spPr>
          <a:xfrm>
            <a:off x="1992394" y="1192740"/>
            <a:ext cx="3927026" cy="617934"/>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00000"/>
              </a:buClr>
              <a:buNone/>
            </a:pPr>
            <a:r>
              <a:rPr lang="en-US" sz="2100" b="1" dirty="0">
                <a:solidFill>
                  <a:srgbClr val="323741"/>
                </a:solidFill>
                <a:sym typeface="Arial"/>
              </a:rPr>
              <a:t>PROCESS</a:t>
            </a:r>
          </a:p>
        </p:txBody>
      </p:sp>
      <p:sp>
        <p:nvSpPr>
          <p:cNvPr id="8" name="Text Placeholder 2">
            <a:extLst>
              <a:ext uri="{FF2B5EF4-FFF2-40B4-BE49-F238E27FC236}">
                <a16:creationId xmlns:a16="http://schemas.microsoft.com/office/drawing/2014/main" id="{C987CD14-0068-D6D3-55FA-2BA5738B13AA}"/>
              </a:ext>
            </a:extLst>
          </p:cNvPr>
          <p:cNvSpPr txBox="1">
            <a:spLocks/>
          </p:cNvSpPr>
          <p:nvPr/>
        </p:nvSpPr>
        <p:spPr>
          <a:xfrm>
            <a:off x="6148164" y="1172574"/>
            <a:ext cx="4020741" cy="638840"/>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00000"/>
              </a:buClr>
              <a:buNone/>
            </a:pPr>
            <a:r>
              <a:rPr lang="en-US" sz="2100" b="1" dirty="0">
                <a:solidFill>
                  <a:srgbClr val="323741"/>
                </a:solidFill>
                <a:sym typeface="Arial"/>
              </a:rPr>
              <a:t>OUTCOMES</a:t>
            </a:r>
          </a:p>
        </p:txBody>
      </p:sp>
      <p:sp>
        <p:nvSpPr>
          <p:cNvPr id="18" name="TextBox 17">
            <a:extLst>
              <a:ext uri="{FF2B5EF4-FFF2-40B4-BE49-F238E27FC236}">
                <a16:creationId xmlns:a16="http://schemas.microsoft.com/office/drawing/2014/main" id="{CA0AD782-7F87-AE50-5D8E-7FD61B54C9A6}"/>
              </a:ext>
            </a:extLst>
          </p:cNvPr>
          <p:cNvSpPr txBox="1"/>
          <p:nvPr/>
        </p:nvSpPr>
        <p:spPr>
          <a:xfrm>
            <a:off x="2552612" y="5491571"/>
            <a:ext cx="7191102" cy="825371"/>
          </a:xfrm>
          <a:prstGeom prst="rightArrow">
            <a:avLst/>
          </a:prstGeom>
          <a:noFill/>
          <a:ln>
            <a:solidFill>
              <a:schemeClr val="tx1">
                <a:lumMod val="50000"/>
              </a:schemeClr>
            </a:solidFill>
          </a:ln>
        </p:spPr>
        <p:txBody>
          <a:bodyPr wrap="square" rtlCol="0">
            <a:spAutoFit/>
          </a:bodyPr>
          <a:lstStyle/>
          <a:p>
            <a:pPr algn="ctr" defTabSz="914400">
              <a:buClr>
                <a:srgbClr val="000000"/>
              </a:buClr>
            </a:pPr>
            <a:r>
              <a:rPr lang="en-US" sz="2100" b="1"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Evaluation &amp; Performance Measures</a:t>
            </a:r>
          </a:p>
        </p:txBody>
      </p:sp>
      <p:sp>
        <p:nvSpPr>
          <p:cNvPr id="19" name="Google Shape;546;gd722aa3826_0_657"/>
          <p:cNvSpPr txBox="1">
            <a:spLocks/>
          </p:cNvSpPr>
          <p:nvPr/>
        </p:nvSpPr>
        <p:spPr>
          <a:xfrm>
            <a:off x="2111700" y="189357"/>
            <a:ext cx="7886700" cy="8901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Clr>
                <a:srgbClr val="FFFFFF"/>
              </a:buClr>
              <a:buSzPts val="3600"/>
            </a:pPr>
            <a:r>
              <a:rPr lang="en-US" sz="3600" b="1" kern="0" dirty="0">
                <a:latin typeface="Arial" panose="020B0604020202020204" pitchFamily="34" charset="0"/>
                <a:ea typeface="Open Sans"/>
                <a:cs typeface="Arial" panose="020B0604020202020204" pitchFamily="34" charset="0"/>
                <a:sym typeface="Open Sans"/>
              </a:rPr>
              <a:t>Logic Model Template</a:t>
            </a:r>
          </a:p>
        </p:txBody>
      </p:sp>
      <p:cxnSp>
        <p:nvCxnSpPr>
          <p:cNvPr id="20" name="Google Shape;540;g1541d1c5651_0_0"/>
          <p:cNvCxnSpPr/>
          <p:nvPr/>
        </p:nvCxnSpPr>
        <p:spPr>
          <a:xfrm>
            <a:off x="1911000" y="1000015"/>
            <a:ext cx="8288100" cy="0"/>
          </a:xfrm>
          <a:prstGeom prst="straightConnector1">
            <a:avLst/>
          </a:prstGeom>
          <a:noFill/>
          <a:ln w="28575" cap="flat" cmpd="sng">
            <a:solidFill>
              <a:srgbClr val="ECC51D"/>
            </a:solidFill>
            <a:prstDash val="solid"/>
            <a:round/>
            <a:headEnd type="none" w="sm" len="sm"/>
            <a:tailEnd type="none" w="sm" len="sm"/>
          </a:ln>
        </p:spPr>
      </p:cxnSp>
      <p:grpSp>
        <p:nvGrpSpPr>
          <p:cNvPr id="21" name="Group 20"/>
          <p:cNvGrpSpPr/>
          <p:nvPr/>
        </p:nvGrpSpPr>
        <p:grpSpPr>
          <a:xfrm>
            <a:off x="1954417" y="1983973"/>
            <a:ext cx="1278628" cy="798603"/>
            <a:chOff x="3115" y="1661411"/>
            <a:chExt cx="1655411" cy="1033933"/>
          </a:xfrm>
        </p:grpSpPr>
        <p:sp>
          <p:nvSpPr>
            <p:cNvPr id="37" name="Rectangle 36"/>
            <p:cNvSpPr/>
            <p:nvPr/>
          </p:nvSpPr>
          <p:spPr>
            <a:xfrm>
              <a:off x="3115"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8" name="TextBox 37"/>
            <p:cNvSpPr txBox="1"/>
            <p:nvPr/>
          </p:nvSpPr>
          <p:spPr>
            <a:xfrm>
              <a:off x="3115"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Inputs</a:t>
              </a:r>
            </a:p>
          </p:txBody>
        </p:sp>
      </p:grpSp>
      <p:grpSp>
        <p:nvGrpSpPr>
          <p:cNvPr id="22" name="Group 21"/>
          <p:cNvGrpSpPr/>
          <p:nvPr/>
        </p:nvGrpSpPr>
        <p:grpSpPr>
          <a:xfrm>
            <a:off x="3372399" y="1983972"/>
            <a:ext cx="1278628" cy="798603"/>
            <a:chOff x="1890285" y="1661411"/>
            <a:chExt cx="1655411" cy="1033933"/>
          </a:xfrm>
        </p:grpSpPr>
        <p:sp>
          <p:nvSpPr>
            <p:cNvPr id="35" name="Rectangle 34"/>
            <p:cNvSpPr/>
            <p:nvPr/>
          </p:nvSpPr>
          <p:spPr>
            <a:xfrm>
              <a:off x="1890285"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6" name="TextBox 35"/>
            <p:cNvSpPr txBox="1"/>
            <p:nvPr/>
          </p:nvSpPr>
          <p:spPr>
            <a:xfrm>
              <a:off x="1890285"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Activities</a:t>
              </a:r>
            </a:p>
          </p:txBody>
        </p:sp>
      </p:grpSp>
      <p:grpSp>
        <p:nvGrpSpPr>
          <p:cNvPr id="23" name="Group 22"/>
          <p:cNvGrpSpPr/>
          <p:nvPr/>
        </p:nvGrpSpPr>
        <p:grpSpPr>
          <a:xfrm>
            <a:off x="4785056" y="1983972"/>
            <a:ext cx="1278628" cy="798603"/>
            <a:chOff x="3777454" y="1661411"/>
            <a:chExt cx="1655411" cy="1033933"/>
          </a:xfrm>
        </p:grpSpPr>
        <p:sp>
          <p:nvSpPr>
            <p:cNvPr id="33" name="Rectangle 32"/>
            <p:cNvSpPr/>
            <p:nvPr/>
          </p:nvSpPr>
          <p:spPr>
            <a:xfrm>
              <a:off x="3777454"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4" name="TextBox 33"/>
            <p:cNvSpPr txBox="1"/>
            <p:nvPr/>
          </p:nvSpPr>
          <p:spPr>
            <a:xfrm>
              <a:off x="3777454"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Outputs</a:t>
              </a:r>
            </a:p>
          </p:txBody>
        </p:sp>
      </p:grpSp>
      <p:grpSp>
        <p:nvGrpSpPr>
          <p:cNvPr id="24" name="Group 23"/>
          <p:cNvGrpSpPr/>
          <p:nvPr/>
        </p:nvGrpSpPr>
        <p:grpSpPr>
          <a:xfrm>
            <a:off x="6186819" y="1983972"/>
            <a:ext cx="1278628" cy="798603"/>
            <a:chOff x="5664624" y="1661411"/>
            <a:chExt cx="1655411" cy="1033933"/>
          </a:xfrm>
        </p:grpSpPr>
        <p:sp>
          <p:nvSpPr>
            <p:cNvPr id="31" name="Rectangle 30"/>
            <p:cNvSpPr/>
            <p:nvPr/>
          </p:nvSpPr>
          <p:spPr>
            <a:xfrm>
              <a:off x="5664624"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2" name="TextBox 31"/>
            <p:cNvSpPr txBox="1"/>
            <p:nvPr/>
          </p:nvSpPr>
          <p:spPr>
            <a:xfrm>
              <a:off x="5664624"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Short-Term Outcomes</a:t>
              </a:r>
            </a:p>
          </p:txBody>
        </p:sp>
      </p:grpSp>
      <p:grpSp>
        <p:nvGrpSpPr>
          <p:cNvPr id="25" name="Group 24"/>
          <p:cNvGrpSpPr/>
          <p:nvPr/>
        </p:nvGrpSpPr>
        <p:grpSpPr>
          <a:xfrm>
            <a:off x="7588584" y="1983972"/>
            <a:ext cx="1278629" cy="798603"/>
            <a:chOff x="7551792" y="1661411"/>
            <a:chExt cx="1655412" cy="1033933"/>
          </a:xfrm>
        </p:grpSpPr>
        <p:sp>
          <p:nvSpPr>
            <p:cNvPr id="29" name="Rectangle 28"/>
            <p:cNvSpPr/>
            <p:nvPr/>
          </p:nvSpPr>
          <p:spPr>
            <a:xfrm>
              <a:off x="7551793"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0" name="TextBox 29"/>
            <p:cNvSpPr txBox="1"/>
            <p:nvPr/>
          </p:nvSpPr>
          <p:spPr>
            <a:xfrm>
              <a:off x="7551792"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Long-Term Outcomes</a:t>
              </a:r>
            </a:p>
          </p:txBody>
        </p:sp>
      </p:grpSp>
      <p:grpSp>
        <p:nvGrpSpPr>
          <p:cNvPr id="26" name="Group 25"/>
          <p:cNvGrpSpPr/>
          <p:nvPr/>
        </p:nvGrpSpPr>
        <p:grpSpPr>
          <a:xfrm>
            <a:off x="9001241" y="1972392"/>
            <a:ext cx="1278628" cy="798603"/>
            <a:chOff x="9438963" y="1661411"/>
            <a:chExt cx="1655411" cy="1033933"/>
          </a:xfrm>
        </p:grpSpPr>
        <p:sp>
          <p:nvSpPr>
            <p:cNvPr id="27" name="Rectangle 26"/>
            <p:cNvSpPr/>
            <p:nvPr/>
          </p:nvSpPr>
          <p:spPr>
            <a:xfrm>
              <a:off x="9438963"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28" name="TextBox 27"/>
            <p:cNvSpPr txBox="1"/>
            <p:nvPr/>
          </p:nvSpPr>
          <p:spPr>
            <a:xfrm>
              <a:off x="9438963"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Impact</a:t>
              </a:r>
            </a:p>
          </p:txBody>
        </p:sp>
      </p:grpSp>
      <p:grpSp>
        <p:nvGrpSpPr>
          <p:cNvPr id="39" name="Group 38"/>
          <p:cNvGrpSpPr/>
          <p:nvPr/>
        </p:nvGrpSpPr>
        <p:grpSpPr>
          <a:xfrm>
            <a:off x="1954418" y="2844560"/>
            <a:ext cx="1278628" cy="2403715"/>
            <a:chOff x="3115" y="2408777"/>
            <a:chExt cx="1655411" cy="2025810"/>
          </a:xfrm>
        </p:grpSpPr>
        <p:sp>
          <p:nvSpPr>
            <p:cNvPr id="40" name="Rectangle 39"/>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1" name="TextBox 40"/>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Resources</a:t>
              </a:r>
            </a:p>
          </p:txBody>
        </p:sp>
      </p:grpSp>
      <p:grpSp>
        <p:nvGrpSpPr>
          <p:cNvPr id="43" name="Group 42"/>
          <p:cNvGrpSpPr/>
          <p:nvPr/>
        </p:nvGrpSpPr>
        <p:grpSpPr>
          <a:xfrm>
            <a:off x="3372399" y="2844559"/>
            <a:ext cx="1278628" cy="2403715"/>
            <a:chOff x="3115" y="2408777"/>
            <a:chExt cx="1655411" cy="2025810"/>
          </a:xfrm>
        </p:grpSpPr>
        <p:sp>
          <p:nvSpPr>
            <p:cNvPr id="44" name="Rectangle 43"/>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5" name="TextBox 44"/>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Programs, services, and other activities</a:t>
              </a:r>
            </a:p>
          </p:txBody>
        </p:sp>
      </p:grpSp>
      <p:grpSp>
        <p:nvGrpSpPr>
          <p:cNvPr id="46" name="Group 45"/>
          <p:cNvGrpSpPr/>
          <p:nvPr/>
        </p:nvGrpSpPr>
        <p:grpSpPr>
          <a:xfrm>
            <a:off x="4785056" y="2844559"/>
            <a:ext cx="1278628" cy="2403715"/>
            <a:chOff x="3115" y="2408777"/>
            <a:chExt cx="1655411" cy="2025810"/>
          </a:xfrm>
        </p:grpSpPr>
        <p:sp>
          <p:nvSpPr>
            <p:cNvPr id="47" name="Rectangle 46"/>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8" name="TextBox 47"/>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Direct products of program activities</a:t>
              </a:r>
            </a:p>
          </p:txBody>
        </p:sp>
      </p:grpSp>
      <p:grpSp>
        <p:nvGrpSpPr>
          <p:cNvPr id="49" name="Group 48"/>
          <p:cNvGrpSpPr/>
          <p:nvPr/>
        </p:nvGrpSpPr>
        <p:grpSpPr>
          <a:xfrm>
            <a:off x="6207238" y="2844559"/>
            <a:ext cx="1278628" cy="2403715"/>
            <a:chOff x="3115" y="2408777"/>
            <a:chExt cx="1655411" cy="2025810"/>
          </a:xfrm>
        </p:grpSpPr>
        <p:sp>
          <p:nvSpPr>
            <p:cNvPr id="50" name="Rectangle 49"/>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1" name="TextBox 50"/>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Short-term and/or immediate benefits for participants during and after the activities</a:t>
              </a:r>
            </a:p>
          </p:txBody>
        </p:sp>
      </p:grpSp>
      <p:grpSp>
        <p:nvGrpSpPr>
          <p:cNvPr id="52" name="Group 51"/>
          <p:cNvGrpSpPr/>
          <p:nvPr/>
        </p:nvGrpSpPr>
        <p:grpSpPr>
          <a:xfrm>
            <a:off x="7589386" y="2844559"/>
            <a:ext cx="1278628" cy="2403715"/>
            <a:chOff x="3115" y="2408777"/>
            <a:chExt cx="1655411" cy="2025810"/>
          </a:xfrm>
        </p:grpSpPr>
        <p:sp>
          <p:nvSpPr>
            <p:cNvPr id="53" name="Rectangle 52"/>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4" name="TextBox 53"/>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Long-term or longer-term benefits for participants during and after the activities</a:t>
              </a:r>
            </a:p>
          </p:txBody>
        </p:sp>
      </p:grpSp>
      <p:grpSp>
        <p:nvGrpSpPr>
          <p:cNvPr id="55" name="Group 54"/>
          <p:cNvGrpSpPr/>
          <p:nvPr/>
        </p:nvGrpSpPr>
        <p:grpSpPr>
          <a:xfrm>
            <a:off x="9002043" y="2844559"/>
            <a:ext cx="1278628" cy="2403715"/>
            <a:chOff x="3115" y="2408777"/>
            <a:chExt cx="1655411" cy="2025810"/>
          </a:xfrm>
        </p:grpSpPr>
        <p:sp>
          <p:nvSpPr>
            <p:cNvPr id="56" name="Rectangle 55"/>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7" name="TextBox 56"/>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defTabSz="711200">
                <a:lnSpc>
                  <a:spcPct val="90000"/>
                </a:lnSpc>
                <a:spcBef>
                  <a:spcPct val="0"/>
                </a:spcBef>
                <a:spcAft>
                  <a:spcPct val="15000"/>
                </a:spcAft>
                <a:buClr>
                  <a:srgbClr val="000000"/>
                </a:buClr>
              </a:pPr>
              <a:r>
                <a:rPr lang="en-US" sz="1400" dirty="0">
                  <a:solidFill>
                    <a:srgbClr val="323741">
                      <a:hueOff val="0"/>
                      <a:satOff val="0"/>
                      <a:lumOff val="0"/>
                      <a:alphaOff val="0"/>
                    </a:srgbClr>
                  </a:solidFill>
                  <a:latin typeface="Arial"/>
                  <a:sym typeface="Arial"/>
                </a:rPr>
                <a:t>The change on a grander scale (systemic, state-level, socioeconomic shift, etc.)</a:t>
              </a:r>
            </a:p>
          </p:txBody>
        </p:sp>
      </p:grpSp>
      <p:sp>
        <p:nvSpPr>
          <p:cNvPr id="58" name="Arrow: Right 12">
            <a:extLst>
              <a:ext uri="{FF2B5EF4-FFF2-40B4-BE49-F238E27FC236}">
                <a16:creationId xmlns:a16="http://schemas.microsoft.com/office/drawing/2014/main" id="{4000878E-031E-65AC-12DC-8F1ABBD9511F}"/>
              </a:ext>
            </a:extLst>
          </p:cNvPr>
          <p:cNvSpPr/>
          <p:nvPr/>
        </p:nvSpPr>
        <p:spPr>
          <a:xfrm>
            <a:off x="3171653" y="255092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0" name="Arrow: Right 12">
            <a:extLst>
              <a:ext uri="{FF2B5EF4-FFF2-40B4-BE49-F238E27FC236}">
                <a16:creationId xmlns:a16="http://schemas.microsoft.com/office/drawing/2014/main" id="{4000878E-031E-65AC-12DC-8F1ABBD9511F}"/>
              </a:ext>
            </a:extLst>
          </p:cNvPr>
          <p:cNvSpPr/>
          <p:nvPr/>
        </p:nvSpPr>
        <p:spPr>
          <a:xfrm>
            <a:off x="4580528" y="255092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1" name="Arrow: Right 12">
            <a:extLst>
              <a:ext uri="{FF2B5EF4-FFF2-40B4-BE49-F238E27FC236}">
                <a16:creationId xmlns:a16="http://schemas.microsoft.com/office/drawing/2014/main" id="{4000878E-031E-65AC-12DC-8F1ABBD9511F}"/>
              </a:ext>
            </a:extLst>
          </p:cNvPr>
          <p:cNvSpPr/>
          <p:nvPr/>
        </p:nvSpPr>
        <p:spPr>
          <a:xfrm>
            <a:off x="5983708" y="255092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2" name="Arrow: Right 12">
            <a:extLst>
              <a:ext uri="{FF2B5EF4-FFF2-40B4-BE49-F238E27FC236}">
                <a16:creationId xmlns:a16="http://schemas.microsoft.com/office/drawing/2014/main" id="{4000878E-031E-65AC-12DC-8F1ABBD9511F}"/>
              </a:ext>
            </a:extLst>
          </p:cNvPr>
          <p:cNvSpPr/>
          <p:nvPr/>
        </p:nvSpPr>
        <p:spPr>
          <a:xfrm>
            <a:off x="7386888" y="255092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3" name="Arrow: Right 12">
            <a:extLst>
              <a:ext uri="{FF2B5EF4-FFF2-40B4-BE49-F238E27FC236}">
                <a16:creationId xmlns:a16="http://schemas.microsoft.com/office/drawing/2014/main" id="{4000878E-031E-65AC-12DC-8F1ABBD9511F}"/>
              </a:ext>
            </a:extLst>
          </p:cNvPr>
          <p:cNvSpPr/>
          <p:nvPr/>
        </p:nvSpPr>
        <p:spPr>
          <a:xfrm>
            <a:off x="8819586" y="255092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Tree>
    <p:extLst>
      <p:ext uri="{BB962C8B-B14F-4D97-AF65-F5344CB8AC3E}">
        <p14:creationId xmlns:p14="http://schemas.microsoft.com/office/powerpoint/2010/main" val="108950084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C1A6-8C66-1343-8FCA-A4D268D7BDFC}"/>
              </a:ext>
            </a:extLst>
          </p:cNvPr>
          <p:cNvSpPr>
            <a:spLocks noGrp="1"/>
          </p:cNvSpPr>
          <p:nvPr>
            <p:ph type="title"/>
          </p:nvPr>
        </p:nvSpPr>
        <p:spPr>
          <a:xfrm>
            <a:off x="1989742" y="647710"/>
            <a:ext cx="7679007" cy="655664"/>
          </a:xfrm>
        </p:spPr>
        <p:txBody>
          <a:bodyPr/>
          <a:lstStyle/>
          <a:p>
            <a:r>
              <a:rPr lang="en-US" dirty="0"/>
              <a:t>Ground Rules</a:t>
            </a:r>
            <a:endParaRPr lang="en-US" b="1" dirty="0"/>
          </a:p>
        </p:txBody>
      </p:sp>
      <p:sp>
        <p:nvSpPr>
          <p:cNvPr id="3" name="Content Placeholder 2">
            <a:extLst>
              <a:ext uri="{FF2B5EF4-FFF2-40B4-BE49-F238E27FC236}">
                <a16:creationId xmlns:a16="http://schemas.microsoft.com/office/drawing/2014/main" id="{CDAC2E48-7FE3-D64D-B5AB-8DD5467543A9}"/>
              </a:ext>
            </a:extLst>
          </p:cNvPr>
          <p:cNvSpPr>
            <a:spLocks noGrp="1"/>
          </p:cNvSpPr>
          <p:nvPr>
            <p:ph sz="half" idx="1"/>
          </p:nvPr>
        </p:nvSpPr>
        <p:spPr>
          <a:xfrm>
            <a:off x="1989743" y="1416205"/>
            <a:ext cx="7789257" cy="4794085"/>
          </a:xfrm>
        </p:spPr>
        <p:txBody>
          <a:bodyPr>
            <a:normAutofit fontScale="77500" lnSpcReduction="20000"/>
          </a:bodyPr>
          <a:lstStyle/>
          <a:p>
            <a:pPr marL="406400" indent="-406400">
              <a:lnSpc>
                <a:spcPct val="128000"/>
              </a:lnSpc>
              <a:spcBef>
                <a:spcPts val="0"/>
              </a:spcBef>
            </a:pPr>
            <a:r>
              <a:rPr lang="en-US" sz="3500" dirty="0"/>
              <a:t>Be Present</a:t>
            </a:r>
          </a:p>
          <a:p>
            <a:pPr marL="406400" indent="-406400">
              <a:lnSpc>
                <a:spcPct val="128000"/>
              </a:lnSpc>
              <a:spcBef>
                <a:spcPts val="0"/>
              </a:spcBef>
            </a:pPr>
            <a:r>
              <a:rPr lang="en-US" sz="3500" dirty="0"/>
              <a:t>Participate – interaction </a:t>
            </a:r>
          </a:p>
          <a:p>
            <a:pPr marL="406400" indent="-406400">
              <a:lnSpc>
                <a:spcPct val="128000"/>
              </a:lnSpc>
              <a:spcBef>
                <a:spcPts val="0"/>
              </a:spcBef>
            </a:pPr>
            <a:r>
              <a:rPr lang="en-US" sz="3500" dirty="0"/>
              <a:t>Step up/back</a:t>
            </a:r>
          </a:p>
          <a:p>
            <a:pPr marL="406400" indent="-406400">
              <a:lnSpc>
                <a:spcPct val="128000"/>
              </a:lnSpc>
              <a:spcBef>
                <a:spcPts val="0"/>
              </a:spcBef>
            </a:pPr>
            <a:r>
              <a:rPr lang="en-US" sz="3500" dirty="0"/>
              <a:t>Confidentiality - safe space</a:t>
            </a:r>
          </a:p>
          <a:p>
            <a:pPr marL="406400" indent="-406400">
              <a:lnSpc>
                <a:spcPct val="128000"/>
              </a:lnSpc>
              <a:spcBef>
                <a:spcPts val="0"/>
              </a:spcBef>
            </a:pPr>
            <a:r>
              <a:rPr lang="en-US" sz="3500" dirty="0"/>
              <a:t>Adult learning – we all have content &amp; experience to contribute</a:t>
            </a:r>
          </a:p>
          <a:p>
            <a:pPr marL="406400" indent="-406400">
              <a:lnSpc>
                <a:spcPct val="128000"/>
              </a:lnSpc>
              <a:spcBef>
                <a:spcPts val="0"/>
              </a:spcBef>
            </a:pPr>
            <a:r>
              <a:rPr lang="en-US" sz="3500" dirty="0"/>
              <a:t>Learn from each other</a:t>
            </a:r>
          </a:p>
          <a:p>
            <a:pPr marL="406400" indent="-406400">
              <a:lnSpc>
                <a:spcPct val="128000"/>
              </a:lnSpc>
              <a:spcBef>
                <a:spcPts val="0"/>
              </a:spcBef>
            </a:pPr>
            <a:r>
              <a:rPr lang="en-US" sz="3500" dirty="0"/>
              <a:t>Zoom protocol</a:t>
            </a:r>
          </a:p>
          <a:p>
            <a:pPr marL="406400" indent="-406400">
              <a:lnSpc>
                <a:spcPct val="128000"/>
              </a:lnSpc>
              <a:spcBef>
                <a:spcPts val="0"/>
              </a:spcBef>
            </a:pPr>
            <a:r>
              <a:rPr lang="en-US" sz="3500" dirty="0"/>
              <a:t>Respect other opinions</a:t>
            </a:r>
          </a:p>
          <a:p>
            <a:pPr marL="406400" indent="-406400">
              <a:lnSpc>
                <a:spcPct val="128000"/>
              </a:lnSpc>
              <a:spcBef>
                <a:spcPts val="0"/>
              </a:spcBef>
            </a:pPr>
            <a:r>
              <a:rPr lang="en-US" sz="3500" dirty="0"/>
              <a:t>Others ??</a:t>
            </a:r>
          </a:p>
          <a:p>
            <a:pPr marL="0" indent="0">
              <a:spcBef>
                <a:spcPts val="0"/>
              </a:spcBef>
              <a:buClr>
                <a:schemeClr val="tx1">
                  <a:lumMod val="85000"/>
                  <a:lumOff val="15000"/>
                </a:schemeClr>
              </a:buClr>
              <a:buNone/>
            </a:pPr>
            <a:endParaRPr lang="en-US" sz="2800" dirty="0">
              <a:solidFill>
                <a:srgbClr val="323842"/>
              </a:solidFill>
              <a:latin typeface="Open Sans" panose="020B0606030504020204"/>
            </a:endParaRPr>
          </a:p>
        </p:txBody>
      </p:sp>
      <p:sp>
        <p:nvSpPr>
          <p:cNvPr id="10" name="AutoShape 4" descr="Responsive design ground rules (updated for 2021) | Polypane">
            <a:extLst>
              <a:ext uri="{FF2B5EF4-FFF2-40B4-BE49-F238E27FC236}">
                <a16:creationId xmlns:a16="http://schemas.microsoft.com/office/drawing/2014/main" id="{615E334A-F883-5542-DCC4-BC9DAB354B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AutoShape 6" descr="Responsive design ground rules (updated for 2021) | Polypane">
            <a:extLst>
              <a:ext uri="{FF2B5EF4-FFF2-40B4-BE49-F238E27FC236}">
                <a16:creationId xmlns:a16="http://schemas.microsoft.com/office/drawing/2014/main" id="{3221BBC1-C78E-B554-C7A5-274744723C4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2" name="Picture 11">
            <a:extLst>
              <a:ext uri="{FF2B5EF4-FFF2-40B4-BE49-F238E27FC236}">
                <a16:creationId xmlns:a16="http://schemas.microsoft.com/office/drawing/2014/main" id="{8DF70B78-A449-B691-3BA6-30D435D966CC}"/>
              </a:ext>
            </a:extLst>
          </p:cNvPr>
          <p:cNvPicPr>
            <a:picLocks noChangeAspect="1"/>
          </p:cNvPicPr>
          <p:nvPr/>
        </p:nvPicPr>
        <p:blipFill>
          <a:blip r:embed="rId2"/>
          <a:stretch>
            <a:fillRect/>
          </a:stretch>
        </p:blipFill>
        <p:spPr>
          <a:xfrm>
            <a:off x="7671876" y="-228338"/>
            <a:ext cx="4214247" cy="3176255"/>
          </a:xfrm>
          <a:prstGeom prst="rect">
            <a:avLst/>
          </a:prstGeom>
        </p:spPr>
      </p:pic>
    </p:spTree>
    <p:extLst>
      <p:ext uri="{BB962C8B-B14F-4D97-AF65-F5344CB8AC3E}">
        <p14:creationId xmlns:p14="http://schemas.microsoft.com/office/powerpoint/2010/main" val="17808604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0151" y="6191250"/>
            <a:ext cx="2257425"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4" name="Rectangle 3">
            <a:extLst>
              <a:ext uri="{FF2B5EF4-FFF2-40B4-BE49-F238E27FC236}">
                <a16:creationId xmlns:a16="http://schemas.microsoft.com/office/drawing/2014/main" id="{F1EB8694-10F2-0B66-8BCA-38B7A2A7C336}"/>
              </a:ext>
            </a:extLst>
          </p:cNvPr>
          <p:cNvSpPr/>
          <p:nvPr/>
        </p:nvSpPr>
        <p:spPr>
          <a:xfrm>
            <a:off x="7105210" y="2472790"/>
            <a:ext cx="3524003" cy="3718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pPr>
            <a:endParaRPr lang="en-US" sz="1050" kern="0" dirty="0">
              <a:solidFill>
                <a:srgbClr val="FFFFFF"/>
              </a:solidFill>
              <a:latin typeface="Arial"/>
              <a:sym typeface="Arial"/>
            </a:endParaRPr>
          </a:p>
        </p:txBody>
      </p:sp>
      <p:sp>
        <p:nvSpPr>
          <p:cNvPr id="7" name="Text Placeholder 2">
            <a:extLst>
              <a:ext uri="{FF2B5EF4-FFF2-40B4-BE49-F238E27FC236}">
                <a16:creationId xmlns:a16="http://schemas.microsoft.com/office/drawing/2014/main" id="{01C88DB0-DE40-DE89-ADC7-056FD45C6653}"/>
              </a:ext>
            </a:extLst>
          </p:cNvPr>
          <p:cNvSpPr txBox="1">
            <a:spLocks/>
          </p:cNvSpPr>
          <p:nvPr/>
        </p:nvSpPr>
        <p:spPr>
          <a:xfrm>
            <a:off x="1992394" y="1192740"/>
            <a:ext cx="3927026" cy="617934"/>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00000"/>
              </a:buClr>
              <a:buNone/>
            </a:pPr>
            <a:r>
              <a:rPr lang="en-US" sz="2100" b="1" dirty="0">
                <a:solidFill>
                  <a:srgbClr val="323741"/>
                </a:solidFill>
                <a:sym typeface="Arial"/>
              </a:rPr>
              <a:t>PROCESS</a:t>
            </a:r>
          </a:p>
        </p:txBody>
      </p:sp>
      <p:sp>
        <p:nvSpPr>
          <p:cNvPr id="8" name="Text Placeholder 2">
            <a:extLst>
              <a:ext uri="{FF2B5EF4-FFF2-40B4-BE49-F238E27FC236}">
                <a16:creationId xmlns:a16="http://schemas.microsoft.com/office/drawing/2014/main" id="{C987CD14-0068-D6D3-55FA-2BA5738B13AA}"/>
              </a:ext>
            </a:extLst>
          </p:cNvPr>
          <p:cNvSpPr txBox="1">
            <a:spLocks/>
          </p:cNvSpPr>
          <p:nvPr/>
        </p:nvSpPr>
        <p:spPr>
          <a:xfrm>
            <a:off x="6148164" y="1172574"/>
            <a:ext cx="4020741" cy="638840"/>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00000"/>
              </a:buClr>
              <a:buNone/>
            </a:pPr>
            <a:r>
              <a:rPr lang="en-US" sz="2100" b="1" dirty="0">
                <a:solidFill>
                  <a:srgbClr val="323741"/>
                </a:solidFill>
                <a:sym typeface="Arial"/>
              </a:rPr>
              <a:t>OUTCOMES</a:t>
            </a:r>
          </a:p>
        </p:txBody>
      </p:sp>
      <p:sp>
        <p:nvSpPr>
          <p:cNvPr id="18" name="TextBox 17">
            <a:extLst>
              <a:ext uri="{FF2B5EF4-FFF2-40B4-BE49-F238E27FC236}">
                <a16:creationId xmlns:a16="http://schemas.microsoft.com/office/drawing/2014/main" id="{CA0AD782-7F87-AE50-5D8E-7FD61B54C9A6}"/>
              </a:ext>
            </a:extLst>
          </p:cNvPr>
          <p:cNvSpPr txBox="1"/>
          <p:nvPr/>
        </p:nvSpPr>
        <p:spPr>
          <a:xfrm>
            <a:off x="2552612" y="6102709"/>
            <a:ext cx="7191102" cy="825371"/>
          </a:xfrm>
          <a:prstGeom prst="rightArrow">
            <a:avLst/>
          </a:prstGeom>
          <a:noFill/>
          <a:ln>
            <a:solidFill>
              <a:schemeClr val="tx1">
                <a:lumMod val="50000"/>
              </a:schemeClr>
            </a:solidFill>
          </a:ln>
        </p:spPr>
        <p:txBody>
          <a:bodyPr wrap="square" rtlCol="0">
            <a:spAutoFit/>
          </a:bodyPr>
          <a:lstStyle/>
          <a:p>
            <a:pPr algn="ctr" defTabSz="914400">
              <a:buClr>
                <a:srgbClr val="000000"/>
              </a:buClr>
            </a:pPr>
            <a:r>
              <a:rPr lang="en-US" sz="2100" b="1"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Evaluation &amp; Performance Measures</a:t>
            </a:r>
          </a:p>
        </p:txBody>
      </p:sp>
      <p:sp>
        <p:nvSpPr>
          <p:cNvPr id="19" name="Google Shape;546;gd722aa3826_0_657"/>
          <p:cNvSpPr txBox="1">
            <a:spLocks/>
          </p:cNvSpPr>
          <p:nvPr/>
        </p:nvSpPr>
        <p:spPr>
          <a:xfrm>
            <a:off x="2111700" y="189357"/>
            <a:ext cx="7886700" cy="8901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Clr>
                <a:srgbClr val="FFFFFF"/>
              </a:buClr>
              <a:buSzPts val="3600"/>
            </a:pPr>
            <a:r>
              <a:rPr lang="en-US" sz="3600" b="1" kern="0" dirty="0">
                <a:latin typeface="Arial" panose="020B0604020202020204" pitchFamily="34" charset="0"/>
                <a:ea typeface="Open Sans"/>
                <a:cs typeface="Arial" panose="020B0604020202020204" pitchFamily="34" charset="0"/>
                <a:sym typeface="Open Sans"/>
              </a:rPr>
              <a:t>Logic Model Sample</a:t>
            </a:r>
          </a:p>
        </p:txBody>
      </p:sp>
      <p:cxnSp>
        <p:nvCxnSpPr>
          <p:cNvPr id="20" name="Google Shape;540;g1541d1c5651_0_0"/>
          <p:cNvCxnSpPr/>
          <p:nvPr/>
        </p:nvCxnSpPr>
        <p:spPr>
          <a:xfrm>
            <a:off x="1911000" y="1000015"/>
            <a:ext cx="8288100" cy="0"/>
          </a:xfrm>
          <a:prstGeom prst="straightConnector1">
            <a:avLst/>
          </a:prstGeom>
          <a:noFill/>
          <a:ln w="28575" cap="flat" cmpd="sng">
            <a:solidFill>
              <a:srgbClr val="ECC51D"/>
            </a:solidFill>
            <a:prstDash val="solid"/>
            <a:round/>
            <a:headEnd type="none" w="sm" len="sm"/>
            <a:tailEnd type="none" w="sm" len="sm"/>
          </a:ln>
        </p:spPr>
      </p:cxnSp>
      <p:grpSp>
        <p:nvGrpSpPr>
          <p:cNvPr id="21" name="Group 20"/>
          <p:cNvGrpSpPr/>
          <p:nvPr/>
        </p:nvGrpSpPr>
        <p:grpSpPr>
          <a:xfrm>
            <a:off x="1821067" y="1983973"/>
            <a:ext cx="1278628" cy="798603"/>
            <a:chOff x="3115" y="1661411"/>
            <a:chExt cx="1655411" cy="1033933"/>
          </a:xfrm>
        </p:grpSpPr>
        <p:sp>
          <p:nvSpPr>
            <p:cNvPr id="37" name="Rectangle 36"/>
            <p:cNvSpPr/>
            <p:nvPr/>
          </p:nvSpPr>
          <p:spPr>
            <a:xfrm>
              <a:off x="3115"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8" name="TextBox 37"/>
            <p:cNvSpPr txBox="1"/>
            <p:nvPr/>
          </p:nvSpPr>
          <p:spPr>
            <a:xfrm>
              <a:off x="3115"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Inputs</a:t>
              </a:r>
            </a:p>
          </p:txBody>
        </p:sp>
      </p:grpSp>
      <p:grpSp>
        <p:nvGrpSpPr>
          <p:cNvPr id="22" name="Group 21"/>
          <p:cNvGrpSpPr/>
          <p:nvPr/>
        </p:nvGrpSpPr>
        <p:grpSpPr>
          <a:xfrm>
            <a:off x="3243251" y="1983972"/>
            <a:ext cx="1407777" cy="798603"/>
            <a:chOff x="1890285" y="1661411"/>
            <a:chExt cx="1655411" cy="1033933"/>
          </a:xfrm>
        </p:grpSpPr>
        <p:sp>
          <p:nvSpPr>
            <p:cNvPr id="35" name="Rectangle 34"/>
            <p:cNvSpPr/>
            <p:nvPr/>
          </p:nvSpPr>
          <p:spPr>
            <a:xfrm>
              <a:off x="1890285"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6" name="TextBox 35"/>
            <p:cNvSpPr txBox="1"/>
            <p:nvPr/>
          </p:nvSpPr>
          <p:spPr>
            <a:xfrm>
              <a:off x="1890285"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Activities</a:t>
              </a:r>
            </a:p>
          </p:txBody>
        </p:sp>
      </p:grpSp>
      <p:grpSp>
        <p:nvGrpSpPr>
          <p:cNvPr id="23" name="Group 22"/>
          <p:cNvGrpSpPr/>
          <p:nvPr/>
        </p:nvGrpSpPr>
        <p:grpSpPr>
          <a:xfrm>
            <a:off x="4785056" y="1983972"/>
            <a:ext cx="1278628" cy="798603"/>
            <a:chOff x="3777454" y="1661411"/>
            <a:chExt cx="1655411" cy="1033933"/>
          </a:xfrm>
        </p:grpSpPr>
        <p:sp>
          <p:nvSpPr>
            <p:cNvPr id="33" name="Rectangle 32"/>
            <p:cNvSpPr/>
            <p:nvPr/>
          </p:nvSpPr>
          <p:spPr>
            <a:xfrm>
              <a:off x="3777454"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4" name="TextBox 33"/>
            <p:cNvSpPr txBox="1"/>
            <p:nvPr/>
          </p:nvSpPr>
          <p:spPr>
            <a:xfrm>
              <a:off x="3777454"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Outputs</a:t>
              </a:r>
            </a:p>
          </p:txBody>
        </p:sp>
      </p:grpSp>
      <p:grpSp>
        <p:nvGrpSpPr>
          <p:cNvPr id="24" name="Group 23"/>
          <p:cNvGrpSpPr/>
          <p:nvPr/>
        </p:nvGrpSpPr>
        <p:grpSpPr>
          <a:xfrm>
            <a:off x="6186819" y="1983972"/>
            <a:ext cx="1278628" cy="798603"/>
            <a:chOff x="5664624" y="1661411"/>
            <a:chExt cx="1655411" cy="1033933"/>
          </a:xfrm>
        </p:grpSpPr>
        <p:sp>
          <p:nvSpPr>
            <p:cNvPr id="31" name="Rectangle 30"/>
            <p:cNvSpPr/>
            <p:nvPr/>
          </p:nvSpPr>
          <p:spPr>
            <a:xfrm>
              <a:off x="5664624"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2" name="TextBox 31"/>
            <p:cNvSpPr txBox="1"/>
            <p:nvPr/>
          </p:nvSpPr>
          <p:spPr>
            <a:xfrm>
              <a:off x="5664624"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Short-Term Outcomes</a:t>
              </a:r>
            </a:p>
          </p:txBody>
        </p:sp>
      </p:grpSp>
      <p:grpSp>
        <p:nvGrpSpPr>
          <p:cNvPr id="25" name="Group 24"/>
          <p:cNvGrpSpPr/>
          <p:nvPr/>
        </p:nvGrpSpPr>
        <p:grpSpPr>
          <a:xfrm>
            <a:off x="7588584" y="1983972"/>
            <a:ext cx="1278629" cy="798603"/>
            <a:chOff x="7551792" y="1661411"/>
            <a:chExt cx="1655412" cy="1033933"/>
          </a:xfrm>
        </p:grpSpPr>
        <p:sp>
          <p:nvSpPr>
            <p:cNvPr id="29" name="Rectangle 28"/>
            <p:cNvSpPr/>
            <p:nvPr/>
          </p:nvSpPr>
          <p:spPr>
            <a:xfrm>
              <a:off x="7551793"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30" name="TextBox 29"/>
            <p:cNvSpPr txBox="1"/>
            <p:nvPr/>
          </p:nvSpPr>
          <p:spPr>
            <a:xfrm>
              <a:off x="7551792"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Long-Term Outcomes</a:t>
              </a:r>
            </a:p>
          </p:txBody>
        </p:sp>
      </p:grpSp>
      <p:grpSp>
        <p:nvGrpSpPr>
          <p:cNvPr id="26" name="Group 25"/>
          <p:cNvGrpSpPr/>
          <p:nvPr/>
        </p:nvGrpSpPr>
        <p:grpSpPr>
          <a:xfrm>
            <a:off x="9001241" y="1972392"/>
            <a:ext cx="1473215" cy="798603"/>
            <a:chOff x="9438963" y="1661411"/>
            <a:chExt cx="1655411" cy="1033933"/>
          </a:xfrm>
        </p:grpSpPr>
        <p:sp>
          <p:nvSpPr>
            <p:cNvPr id="27" name="Rectangle 26"/>
            <p:cNvSpPr/>
            <p:nvPr/>
          </p:nvSpPr>
          <p:spPr>
            <a:xfrm>
              <a:off x="9438963" y="1661411"/>
              <a:ext cx="1655411" cy="1033933"/>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400">
                <a:buClr>
                  <a:srgbClr val="000000"/>
                </a:buClr>
              </a:pPr>
              <a:endParaRPr lang="en-US" sz="1400" kern="0" dirty="0">
                <a:solidFill>
                  <a:srgbClr val="FFFFFF"/>
                </a:solidFill>
                <a:latin typeface="Arial"/>
                <a:sym typeface="Arial"/>
              </a:endParaRPr>
            </a:p>
          </p:txBody>
        </p:sp>
        <p:sp>
          <p:nvSpPr>
            <p:cNvPr id="28" name="TextBox 27"/>
            <p:cNvSpPr txBox="1"/>
            <p:nvPr/>
          </p:nvSpPr>
          <p:spPr>
            <a:xfrm>
              <a:off x="9438963" y="1661411"/>
              <a:ext cx="1655411" cy="1033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9000">
                <a:lnSpc>
                  <a:spcPct val="90000"/>
                </a:lnSpc>
                <a:spcBef>
                  <a:spcPct val="0"/>
                </a:spcBef>
                <a:spcAft>
                  <a:spcPct val="35000"/>
                </a:spcAft>
                <a:buClr>
                  <a:srgbClr val="000000"/>
                </a:buClr>
              </a:pPr>
              <a:r>
                <a:rPr lang="en-US" sz="1600" b="1" dirty="0">
                  <a:solidFill>
                    <a:srgbClr val="323741"/>
                  </a:solidFill>
                  <a:latin typeface="Arial"/>
                  <a:sym typeface="Arial"/>
                </a:rPr>
                <a:t>Impact</a:t>
              </a:r>
            </a:p>
          </p:txBody>
        </p:sp>
      </p:grpSp>
      <p:grpSp>
        <p:nvGrpSpPr>
          <p:cNvPr id="39" name="Group 38"/>
          <p:cNvGrpSpPr/>
          <p:nvPr/>
        </p:nvGrpSpPr>
        <p:grpSpPr>
          <a:xfrm>
            <a:off x="1821068" y="2844559"/>
            <a:ext cx="1278628" cy="3258150"/>
            <a:chOff x="3115" y="2408777"/>
            <a:chExt cx="1655411" cy="2025810"/>
          </a:xfrm>
        </p:grpSpPr>
        <p:sp>
          <p:nvSpPr>
            <p:cNvPr id="40" name="Rectangle 39"/>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1" name="TextBox 40"/>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Money</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Staff and volunteers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Facilities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Equipment/Supplies</a:t>
              </a:r>
            </a:p>
          </p:txBody>
        </p:sp>
      </p:grpSp>
      <p:grpSp>
        <p:nvGrpSpPr>
          <p:cNvPr id="43" name="Group 42"/>
          <p:cNvGrpSpPr/>
          <p:nvPr/>
        </p:nvGrpSpPr>
        <p:grpSpPr>
          <a:xfrm>
            <a:off x="3243251" y="2844558"/>
            <a:ext cx="1407777" cy="3258150"/>
            <a:chOff x="3115" y="2408777"/>
            <a:chExt cx="1655411" cy="2025810"/>
          </a:xfrm>
        </p:grpSpPr>
        <p:sp>
          <p:nvSpPr>
            <p:cNvPr id="44" name="Rectangle 43"/>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5" name="TextBox 44"/>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Provide food and housing assistance to families experiencing homelessness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Provide job training</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Educate public about signs of child abuse</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Counsel pregnant women</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Create mentoring relationships for youth</a:t>
              </a:r>
            </a:p>
          </p:txBody>
        </p:sp>
      </p:grpSp>
      <p:grpSp>
        <p:nvGrpSpPr>
          <p:cNvPr id="46" name="Group 45"/>
          <p:cNvGrpSpPr/>
          <p:nvPr/>
        </p:nvGrpSpPr>
        <p:grpSpPr>
          <a:xfrm>
            <a:off x="4785056" y="2844558"/>
            <a:ext cx="1278628" cy="3258150"/>
            <a:chOff x="3115" y="2408777"/>
            <a:chExt cx="1655411" cy="2025810"/>
          </a:xfrm>
        </p:grpSpPr>
        <p:sp>
          <p:nvSpPr>
            <p:cNvPr id="47" name="Rectangle 46"/>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48" name="TextBox 47"/>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Direct products of program activities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 of classes taught</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 of counseling sessions conducted</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 of educational materials distributed</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 of hours of service delivered</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 of served</a:t>
              </a:r>
            </a:p>
          </p:txBody>
        </p:sp>
      </p:grpSp>
      <p:grpSp>
        <p:nvGrpSpPr>
          <p:cNvPr id="49" name="Group 48"/>
          <p:cNvGrpSpPr/>
          <p:nvPr/>
        </p:nvGrpSpPr>
        <p:grpSpPr>
          <a:xfrm>
            <a:off x="6207238" y="2844558"/>
            <a:ext cx="1278628" cy="3258150"/>
            <a:chOff x="3115" y="2408777"/>
            <a:chExt cx="1655411" cy="2025810"/>
          </a:xfrm>
        </p:grpSpPr>
        <p:sp>
          <p:nvSpPr>
            <p:cNvPr id="50" name="Rectangle 49"/>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1" name="TextBox 50"/>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Increased skills and knowledge</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Changed attitudes or values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Awareness of programs and services available</a:t>
              </a:r>
            </a:p>
          </p:txBody>
        </p:sp>
      </p:grpSp>
      <p:grpSp>
        <p:nvGrpSpPr>
          <p:cNvPr id="52" name="Group 51"/>
          <p:cNvGrpSpPr/>
          <p:nvPr/>
        </p:nvGrpSpPr>
        <p:grpSpPr>
          <a:xfrm>
            <a:off x="7589386" y="2844558"/>
            <a:ext cx="1278628" cy="3258150"/>
            <a:chOff x="3115" y="2408777"/>
            <a:chExt cx="1655411" cy="2025810"/>
          </a:xfrm>
        </p:grpSpPr>
        <p:sp>
          <p:nvSpPr>
            <p:cNvPr id="53" name="Rectangle 52"/>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4" name="TextBox 53"/>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Confidence in navigating systems to access services</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Housing stability</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Financial stability</a:t>
              </a:r>
            </a:p>
          </p:txBody>
        </p:sp>
      </p:grpSp>
      <p:grpSp>
        <p:nvGrpSpPr>
          <p:cNvPr id="55" name="Group 54"/>
          <p:cNvGrpSpPr/>
          <p:nvPr/>
        </p:nvGrpSpPr>
        <p:grpSpPr>
          <a:xfrm>
            <a:off x="9002043" y="2844558"/>
            <a:ext cx="1473215" cy="3258150"/>
            <a:chOff x="3115" y="2408777"/>
            <a:chExt cx="1655411" cy="2025810"/>
          </a:xfrm>
        </p:grpSpPr>
        <p:sp>
          <p:nvSpPr>
            <p:cNvPr id="56" name="Rectangle 55"/>
            <p:cNvSpPr/>
            <p:nvPr/>
          </p:nvSpPr>
          <p:spPr>
            <a:xfrm>
              <a:off x="3115" y="2408777"/>
              <a:ext cx="1655411" cy="202581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400">
                <a:buClr>
                  <a:srgbClr val="000000"/>
                </a:buClr>
              </a:pPr>
              <a:endParaRPr lang="en-US" sz="1400" kern="0" dirty="0">
                <a:solidFill>
                  <a:srgbClr val="323741">
                    <a:hueOff val="0"/>
                    <a:satOff val="0"/>
                    <a:lumOff val="0"/>
                    <a:alphaOff val="0"/>
                  </a:srgbClr>
                </a:solidFill>
                <a:latin typeface="Arial"/>
                <a:sym typeface="Arial"/>
              </a:endParaRPr>
            </a:p>
          </p:txBody>
        </p:sp>
        <p:sp>
          <p:nvSpPr>
            <p:cNvPr id="57" name="TextBox 56"/>
            <p:cNvSpPr txBox="1"/>
            <p:nvPr/>
          </p:nvSpPr>
          <p:spPr>
            <a:xfrm>
              <a:off x="3115" y="2408777"/>
              <a:ext cx="1655411" cy="20258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Reduce number of families experiencing homelessness in our community</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Reduce number of families experiencing financial instability in our community</a:t>
              </a:r>
            </a:p>
            <a:p>
              <a:pPr marL="114300" lvl="1" indent="-114300" defTabSz="711200">
                <a:lnSpc>
                  <a:spcPct val="90000"/>
                </a:lnSpc>
                <a:spcBef>
                  <a:spcPct val="0"/>
                </a:spcBef>
                <a:spcAft>
                  <a:spcPct val="15000"/>
                </a:spcAft>
                <a:buClr>
                  <a:srgbClr val="000000"/>
                </a:buClr>
                <a:buFont typeface="Arial" panose="020B0604020202020204" pitchFamily="34" charset="0"/>
                <a:buChar char="•"/>
              </a:pPr>
              <a:r>
                <a:rPr lang="en-US" sz="1200" dirty="0">
                  <a:solidFill>
                    <a:srgbClr val="323741">
                      <a:hueOff val="0"/>
                      <a:satOff val="0"/>
                      <a:lumOff val="0"/>
                      <a:alphaOff val="0"/>
                    </a:srgbClr>
                  </a:solidFill>
                  <a:latin typeface="Arial"/>
                  <a:sym typeface="Arial"/>
                </a:rPr>
                <a:t>Increase community awareness of our services and the quality of such services</a:t>
              </a:r>
            </a:p>
          </p:txBody>
        </p:sp>
      </p:grpSp>
      <p:sp>
        <p:nvSpPr>
          <p:cNvPr id="58" name="Arrow: Right 12">
            <a:extLst>
              <a:ext uri="{FF2B5EF4-FFF2-40B4-BE49-F238E27FC236}">
                <a16:creationId xmlns:a16="http://schemas.microsoft.com/office/drawing/2014/main" id="{4000878E-031E-65AC-12DC-8F1ABBD9511F}"/>
              </a:ext>
            </a:extLst>
          </p:cNvPr>
          <p:cNvSpPr/>
          <p:nvPr/>
        </p:nvSpPr>
        <p:spPr>
          <a:xfrm>
            <a:off x="3038303" y="264617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59" name="Arrow: Right 12">
            <a:extLst>
              <a:ext uri="{FF2B5EF4-FFF2-40B4-BE49-F238E27FC236}">
                <a16:creationId xmlns:a16="http://schemas.microsoft.com/office/drawing/2014/main" id="{4000878E-031E-65AC-12DC-8F1ABBD9511F}"/>
              </a:ext>
            </a:extLst>
          </p:cNvPr>
          <p:cNvSpPr/>
          <p:nvPr/>
        </p:nvSpPr>
        <p:spPr>
          <a:xfrm>
            <a:off x="4580528" y="264617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0" name="Arrow: Right 12">
            <a:extLst>
              <a:ext uri="{FF2B5EF4-FFF2-40B4-BE49-F238E27FC236}">
                <a16:creationId xmlns:a16="http://schemas.microsoft.com/office/drawing/2014/main" id="{4000878E-031E-65AC-12DC-8F1ABBD9511F}"/>
              </a:ext>
            </a:extLst>
          </p:cNvPr>
          <p:cNvSpPr/>
          <p:nvPr/>
        </p:nvSpPr>
        <p:spPr>
          <a:xfrm>
            <a:off x="5983708" y="264617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1" name="Arrow: Right 12">
            <a:extLst>
              <a:ext uri="{FF2B5EF4-FFF2-40B4-BE49-F238E27FC236}">
                <a16:creationId xmlns:a16="http://schemas.microsoft.com/office/drawing/2014/main" id="{4000878E-031E-65AC-12DC-8F1ABBD9511F}"/>
              </a:ext>
            </a:extLst>
          </p:cNvPr>
          <p:cNvSpPr/>
          <p:nvPr/>
        </p:nvSpPr>
        <p:spPr>
          <a:xfrm>
            <a:off x="7386888" y="264617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
        <p:nvSpPr>
          <p:cNvPr id="62" name="Arrow: Right 12">
            <a:extLst>
              <a:ext uri="{FF2B5EF4-FFF2-40B4-BE49-F238E27FC236}">
                <a16:creationId xmlns:a16="http://schemas.microsoft.com/office/drawing/2014/main" id="{4000878E-031E-65AC-12DC-8F1ABBD9511F}"/>
              </a:ext>
            </a:extLst>
          </p:cNvPr>
          <p:cNvSpPr/>
          <p:nvPr/>
        </p:nvSpPr>
        <p:spPr>
          <a:xfrm>
            <a:off x="8819586" y="2646173"/>
            <a:ext cx="285923" cy="125603"/>
          </a:xfrm>
          <a:prstGeom prst="rightArrow">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US" sz="1400" kern="0" dirty="0">
              <a:solidFill>
                <a:srgbClr val="FFFFFF"/>
              </a:solidFill>
              <a:latin typeface="Arial"/>
              <a:sym typeface="Arial"/>
            </a:endParaRPr>
          </a:p>
        </p:txBody>
      </p:sp>
    </p:spTree>
    <p:extLst>
      <p:ext uri="{BB962C8B-B14F-4D97-AF65-F5344CB8AC3E}">
        <p14:creationId xmlns:p14="http://schemas.microsoft.com/office/powerpoint/2010/main" val="197603760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NK Logic Model Worksheet CNM REVtm [Compatibility Mode] - Microsoft Word">
            <a:extLst>
              <a:ext uri="{FF2B5EF4-FFF2-40B4-BE49-F238E27FC236}">
                <a16:creationId xmlns:a16="http://schemas.microsoft.com/office/drawing/2014/main" id="{ACDCB9F7-2A3C-63C0-61EC-E166A6C2480C}"/>
              </a:ext>
            </a:extLst>
          </p:cNvPr>
          <p:cNvPicPr>
            <a:picLocks noChangeAspect="1"/>
          </p:cNvPicPr>
          <p:nvPr/>
        </p:nvPicPr>
        <p:blipFill rotWithShape="1">
          <a:blip r:embed="rId2">
            <a:extLst>
              <a:ext uri="{28A0092B-C50C-407E-A947-70E740481C1C}">
                <a14:useLocalDpi xmlns:a14="http://schemas.microsoft.com/office/drawing/2010/main" val="0"/>
              </a:ext>
            </a:extLst>
          </a:blip>
          <a:srcRect l="10755" t="32651" r="9164" b="7776"/>
          <a:stretch/>
        </p:blipFill>
        <p:spPr bwMode="auto">
          <a:xfrm>
            <a:off x="825500" y="-64002"/>
            <a:ext cx="10299700" cy="649972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82F8483-A03B-96A4-7B76-F971B84F34B4}"/>
              </a:ext>
            </a:extLst>
          </p:cNvPr>
          <p:cNvSpPr txBox="1"/>
          <p:nvPr/>
        </p:nvSpPr>
        <p:spPr>
          <a:xfrm>
            <a:off x="9797469" y="5816600"/>
            <a:ext cx="132773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2572073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13C1-A8D8-A820-3712-BD2079C37169}"/>
              </a:ext>
            </a:extLst>
          </p:cNvPr>
          <p:cNvSpPr>
            <a:spLocks noGrp="1"/>
          </p:cNvSpPr>
          <p:nvPr>
            <p:ph type="ctrTitle"/>
          </p:nvPr>
        </p:nvSpPr>
        <p:spPr/>
        <p:txBody>
          <a:bodyPr/>
          <a:lstStyle/>
          <a:p>
            <a:r>
              <a:rPr lang="en-US" dirty="0"/>
              <a:t>Wrap up and Reflection</a:t>
            </a:r>
          </a:p>
        </p:txBody>
      </p:sp>
      <p:sp>
        <p:nvSpPr>
          <p:cNvPr id="3" name="Subtitle 2">
            <a:extLst>
              <a:ext uri="{FF2B5EF4-FFF2-40B4-BE49-F238E27FC236}">
                <a16:creationId xmlns:a16="http://schemas.microsoft.com/office/drawing/2014/main" id="{B2366769-2403-F9CA-F511-0B996737BC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412449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Considering a Consultant</a:t>
            </a:r>
          </a:p>
        </p:txBody>
      </p:sp>
      <p:pic>
        <p:nvPicPr>
          <p:cNvPr id="2050" name="Picture 2" descr="G:\Marketing and Communications\photo\2015 Trainings\Andy Goodman Master Class 2015\IMG_2016.JPG"/>
          <p:cNvPicPr>
            <a:picLocks noChangeAspect="1" noChangeArrowheads="1"/>
          </p:cNvPicPr>
          <p:nvPr/>
        </p:nvPicPr>
        <p:blipFill rotWithShape="1">
          <a:blip r:embed="rId3">
            <a:extLst>
              <a:ext uri="{28A0092B-C50C-407E-A947-70E740481C1C}">
                <a14:useLocalDpi xmlns:a14="http://schemas.microsoft.com/office/drawing/2010/main" val="0"/>
              </a:ext>
            </a:extLst>
          </a:blip>
          <a:srcRect t="16558" r="2455"/>
          <a:stretch/>
        </p:blipFill>
        <p:spPr bwMode="auto">
          <a:xfrm>
            <a:off x="1524000" y="1417639"/>
            <a:ext cx="9144000" cy="586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26814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15432"/>
            <a:ext cx="7886700" cy="1155561"/>
          </a:xfrm>
        </p:spPr>
        <p:txBody>
          <a:bodyPr/>
          <a:lstStyle/>
          <a:p>
            <a:r>
              <a:rPr lang="en-US" dirty="0"/>
              <a:t>Reflections from the session</a:t>
            </a:r>
          </a:p>
        </p:txBody>
      </p:sp>
      <p:sp>
        <p:nvSpPr>
          <p:cNvPr id="3" name="Content Placeholder 2"/>
          <p:cNvSpPr>
            <a:spLocks noGrp="1"/>
          </p:cNvSpPr>
          <p:nvPr>
            <p:ph sz="half" idx="1"/>
          </p:nvPr>
        </p:nvSpPr>
        <p:spPr>
          <a:xfrm>
            <a:off x="1339853" y="1930400"/>
            <a:ext cx="3422648" cy="3416300"/>
          </a:xfrm>
        </p:spPr>
        <p:txBody>
          <a:bodyPr vert="horz" lIns="91440" tIns="45720" rIns="91440" bIns="45720" rtlCol="0" anchor="t">
            <a:normAutofit/>
          </a:bodyPr>
          <a:lstStyle/>
          <a:p>
            <a:pPr marL="0" indent="0" algn="ctr">
              <a:buNone/>
            </a:pPr>
            <a:r>
              <a:rPr lang="en-US" sz="3600" dirty="0">
                <a:latin typeface="Open Sans"/>
                <a:ea typeface="Open Sans"/>
                <a:cs typeface="Open Sans"/>
              </a:rPr>
              <a:t>What is one thing that you are taking away from today's session?</a:t>
            </a:r>
          </a:p>
        </p:txBody>
      </p:sp>
      <p:pic>
        <p:nvPicPr>
          <p:cNvPr id="1028" name="Picture 4" descr="The Power of Self-Reflection: Ten Questions You Should Ask Yourse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870" y="1930400"/>
            <a:ext cx="5808042" cy="4350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2583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AB462C0-19D8-DE43-A5DC-E4E3CF1FAEC3}"/>
              </a:ext>
            </a:extLst>
          </p:cNvPr>
          <p:cNvSpPr txBox="1">
            <a:spLocks/>
          </p:cNvSpPr>
          <p:nvPr/>
        </p:nvSpPr>
        <p:spPr>
          <a:xfrm>
            <a:off x="301416" y="4938915"/>
            <a:ext cx="3382083" cy="1796717"/>
          </a:xfrm>
          <a:prstGeom prst="rect">
            <a:avLst/>
          </a:prstGeom>
        </p:spPr>
        <p:txBody>
          <a:bodyPr>
            <a:noAutofit/>
          </a:bodyPr>
          <a:lstStyle>
            <a:lvl1pPr marL="0" indent="0" algn="l" defTabSz="1828800" rtl="0" eaLnBrk="1" latinLnBrk="0" hangingPunct="1">
              <a:lnSpc>
                <a:spcPts val="4800"/>
              </a:lnSpc>
              <a:spcBef>
                <a:spcPts val="2000"/>
              </a:spcBef>
              <a:buFontTx/>
              <a:buNone/>
              <a:defRPr sz="3600" kern="1200" baseline="0">
                <a:solidFill>
                  <a:schemeClr val="tx1">
                    <a:lumMod val="85000"/>
                    <a:lumOff val="15000"/>
                  </a:schemeClr>
                </a:solidFill>
                <a:latin typeface="+mn-lt"/>
                <a:ea typeface="+mn-ea"/>
                <a:cs typeface="+mn-cs"/>
              </a:defRPr>
            </a:lvl1pPr>
            <a:lvl2pPr marL="914400" indent="0" algn="l" defTabSz="1828800" rtl="0" eaLnBrk="1" latinLnBrk="0" hangingPunct="1">
              <a:lnSpc>
                <a:spcPct val="90000"/>
              </a:lnSpc>
              <a:spcBef>
                <a:spcPts val="1000"/>
              </a:spcBef>
              <a:buSzPct val="80000"/>
              <a:buFontTx/>
              <a:buNone/>
              <a:defRPr sz="3600" kern="1200">
                <a:solidFill>
                  <a:schemeClr val="tx1">
                    <a:lumMod val="85000"/>
                    <a:lumOff val="15000"/>
                  </a:schemeClr>
                </a:solidFill>
                <a:latin typeface="+mn-lt"/>
                <a:ea typeface="+mn-ea"/>
                <a:cs typeface="+mn-cs"/>
              </a:defRPr>
            </a:lvl2pPr>
            <a:lvl3pPr marL="1828800" indent="0" algn="l" defTabSz="1828800" rtl="0" eaLnBrk="1" latinLnBrk="0" hangingPunct="1">
              <a:lnSpc>
                <a:spcPct val="90000"/>
              </a:lnSpc>
              <a:spcBef>
                <a:spcPts val="1000"/>
              </a:spcBef>
              <a:buFontTx/>
              <a:buNone/>
              <a:defRPr sz="3600" kern="1200">
                <a:solidFill>
                  <a:schemeClr val="tx1">
                    <a:lumMod val="85000"/>
                    <a:lumOff val="15000"/>
                  </a:schemeClr>
                </a:solidFill>
                <a:latin typeface="+mn-lt"/>
                <a:ea typeface="+mn-ea"/>
                <a:cs typeface="+mn-cs"/>
              </a:defRPr>
            </a:lvl3pPr>
            <a:lvl4pPr marL="2743200" indent="0" algn="l" defTabSz="1828800" rtl="0" eaLnBrk="1" latinLnBrk="0" hangingPunct="1">
              <a:lnSpc>
                <a:spcPct val="90000"/>
              </a:lnSpc>
              <a:spcBef>
                <a:spcPts val="1000"/>
              </a:spcBef>
              <a:buSzPct val="80000"/>
              <a:buFontTx/>
              <a:buNone/>
              <a:defRPr sz="3600" kern="1200">
                <a:solidFill>
                  <a:schemeClr val="tx1">
                    <a:lumMod val="85000"/>
                    <a:lumOff val="15000"/>
                  </a:schemeClr>
                </a:solidFill>
                <a:latin typeface="+mn-lt"/>
                <a:ea typeface="+mn-ea"/>
                <a:cs typeface="+mn-cs"/>
              </a:defRPr>
            </a:lvl4pPr>
            <a:lvl5pPr marL="3657600" indent="0" algn="l" defTabSz="1828800" rtl="0" eaLnBrk="1" latinLnBrk="0" hangingPunct="1">
              <a:lnSpc>
                <a:spcPct val="90000"/>
              </a:lnSpc>
              <a:spcBef>
                <a:spcPts val="1000"/>
              </a:spcBef>
              <a:buFontTx/>
              <a:buNone/>
              <a:defRPr sz="3600" kern="1200">
                <a:solidFill>
                  <a:schemeClr val="tx1">
                    <a:lumMod val="85000"/>
                    <a:lumOff val="15000"/>
                  </a:schemeClr>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10000"/>
              </a:lnSpc>
              <a:spcBef>
                <a:spcPts val="225"/>
              </a:spcBef>
              <a:spcAft>
                <a:spcPts val="225"/>
              </a:spcAft>
            </a:pPr>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Leslie Robin</a:t>
            </a:r>
            <a:b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Senior Strategist </a:t>
            </a:r>
          </a:p>
          <a:p>
            <a:pPr>
              <a:lnSpc>
                <a:spcPct val="110000"/>
              </a:lnSpc>
              <a:spcBef>
                <a:spcPts val="225"/>
              </a:spcBef>
              <a:spcAft>
                <a:spcPts val="225"/>
              </a:spcAft>
            </a:pPr>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hlinkClick r:id="rId2"/>
              </a:rPr>
              <a:t>lrobin@cnmsocal.org</a:t>
            </a:r>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5" name="Text Placeholder 2">
            <a:extLst>
              <a:ext uri="{FF2B5EF4-FFF2-40B4-BE49-F238E27FC236}">
                <a16:creationId xmlns:a16="http://schemas.microsoft.com/office/drawing/2014/main" id="{DAB462C0-19D8-DE43-A5DC-E4E3CF1FAEC3}"/>
              </a:ext>
            </a:extLst>
          </p:cNvPr>
          <p:cNvSpPr txBox="1">
            <a:spLocks/>
          </p:cNvSpPr>
          <p:nvPr/>
        </p:nvSpPr>
        <p:spPr>
          <a:xfrm>
            <a:off x="5533405" y="3299791"/>
            <a:ext cx="4617761" cy="2052618"/>
          </a:xfrm>
          <a:prstGeom prst="rect">
            <a:avLst/>
          </a:prstGeom>
        </p:spPr>
        <p:txBody>
          <a:bodyPr>
            <a:noAutofit/>
          </a:bodyPr>
          <a:lstStyle>
            <a:lvl1pPr marL="0" indent="0" algn="l" defTabSz="1828800" rtl="0" eaLnBrk="1" latinLnBrk="0" hangingPunct="1">
              <a:lnSpc>
                <a:spcPts val="4800"/>
              </a:lnSpc>
              <a:spcBef>
                <a:spcPts val="2000"/>
              </a:spcBef>
              <a:buFontTx/>
              <a:buNone/>
              <a:defRPr sz="3600" kern="1200" baseline="0">
                <a:solidFill>
                  <a:schemeClr val="tx1">
                    <a:lumMod val="85000"/>
                    <a:lumOff val="15000"/>
                  </a:schemeClr>
                </a:solidFill>
                <a:latin typeface="+mn-lt"/>
                <a:ea typeface="+mn-ea"/>
                <a:cs typeface="+mn-cs"/>
              </a:defRPr>
            </a:lvl1pPr>
            <a:lvl2pPr marL="914400" indent="0" algn="l" defTabSz="1828800" rtl="0" eaLnBrk="1" latinLnBrk="0" hangingPunct="1">
              <a:lnSpc>
                <a:spcPct val="90000"/>
              </a:lnSpc>
              <a:spcBef>
                <a:spcPts val="1000"/>
              </a:spcBef>
              <a:buSzPct val="80000"/>
              <a:buFontTx/>
              <a:buNone/>
              <a:defRPr sz="3600" kern="1200">
                <a:solidFill>
                  <a:schemeClr val="tx1">
                    <a:lumMod val="85000"/>
                    <a:lumOff val="15000"/>
                  </a:schemeClr>
                </a:solidFill>
                <a:latin typeface="+mn-lt"/>
                <a:ea typeface="+mn-ea"/>
                <a:cs typeface="+mn-cs"/>
              </a:defRPr>
            </a:lvl2pPr>
            <a:lvl3pPr marL="1828800" indent="0" algn="l" defTabSz="1828800" rtl="0" eaLnBrk="1" latinLnBrk="0" hangingPunct="1">
              <a:lnSpc>
                <a:spcPct val="90000"/>
              </a:lnSpc>
              <a:spcBef>
                <a:spcPts val="1000"/>
              </a:spcBef>
              <a:buFontTx/>
              <a:buNone/>
              <a:defRPr sz="3600" kern="1200">
                <a:solidFill>
                  <a:schemeClr val="tx1">
                    <a:lumMod val="85000"/>
                    <a:lumOff val="15000"/>
                  </a:schemeClr>
                </a:solidFill>
                <a:latin typeface="+mn-lt"/>
                <a:ea typeface="+mn-ea"/>
                <a:cs typeface="+mn-cs"/>
              </a:defRPr>
            </a:lvl3pPr>
            <a:lvl4pPr marL="2743200" indent="0" algn="l" defTabSz="1828800" rtl="0" eaLnBrk="1" latinLnBrk="0" hangingPunct="1">
              <a:lnSpc>
                <a:spcPct val="90000"/>
              </a:lnSpc>
              <a:spcBef>
                <a:spcPts val="1000"/>
              </a:spcBef>
              <a:buSzPct val="80000"/>
              <a:buFontTx/>
              <a:buNone/>
              <a:defRPr sz="3600" kern="1200">
                <a:solidFill>
                  <a:schemeClr val="tx1">
                    <a:lumMod val="85000"/>
                    <a:lumOff val="15000"/>
                  </a:schemeClr>
                </a:solidFill>
                <a:latin typeface="+mn-lt"/>
                <a:ea typeface="+mn-ea"/>
                <a:cs typeface="+mn-cs"/>
              </a:defRPr>
            </a:lvl4pPr>
            <a:lvl5pPr marL="3657600" indent="0" algn="l" defTabSz="1828800" rtl="0" eaLnBrk="1" latinLnBrk="0" hangingPunct="1">
              <a:lnSpc>
                <a:spcPct val="90000"/>
              </a:lnSpc>
              <a:spcBef>
                <a:spcPts val="1000"/>
              </a:spcBef>
              <a:buFontTx/>
              <a:buNone/>
              <a:defRPr sz="3600" kern="1200">
                <a:solidFill>
                  <a:schemeClr val="tx1">
                    <a:lumMod val="85000"/>
                    <a:lumOff val="15000"/>
                  </a:schemeClr>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10000"/>
              </a:lnSpc>
              <a:spcBef>
                <a:spcPts val="225"/>
              </a:spcBef>
              <a:spcAft>
                <a:spcPts val="225"/>
              </a:spcAft>
            </a:pPr>
            <a:endPar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3873C10E-34F7-8295-DC5B-27C51396959C}"/>
              </a:ext>
            </a:extLst>
          </p:cNvPr>
          <p:cNvPicPr>
            <a:picLocks noChangeAspect="1"/>
          </p:cNvPicPr>
          <p:nvPr/>
        </p:nvPicPr>
        <p:blipFill rotWithShape="1">
          <a:blip r:embed="rId3"/>
          <a:srcRect l="6875" t="7751" r="4885" b="15969"/>
          <a:stretch/>
        </p:blipFill>
        <p:spPr>
          <a:xfrm>
            <a:off x="2719354" y="0"/>
            <a:ext cx="9281718" cy="5837274"/>
          </a:xfrm>
          <a:prstGeom prst="rect">
            <a:avLst/>
          </a:prstGeom>
        </p:spPr>
      </p:pic>
    </p:spTree>
    <p:extLst>
      <p:ext uri="{BB962C8B-B14F-4D97-AF65-F5344CB8AC3E}">
        <p14:creationId xmlns:p14="http://schemas.microsoft.com/office/powerpoint/2010/main" val="408838792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en-US" altLang="en-US" b="1" dirty="0"/>
              <a:t>Intended Outcomes</a:t>
            </a:r>
          </a:p>
        </p:txBody>
      </p:sp>
      <p:sp>
        <p:nvSpPr>
          <p:cNvPr id="6147" name="Rectangle 3"/>
          <p:cNvSpPr>
            <a:spLocks noGrp="1" noChangeArrowheads="1"/>
          </p:cNvSpPr>
          <p:nvPr>
            <p:ph idx="1"/>
          </p:nvPr>
        </p:nvSpPr>
        <p:spPr/>
        <p:txBody>
          <a:bodyPr>
            <a:normAutofit/>
          </a:bodyPr>
          <a:lstStyle/>
          <a:p>
            <a:pPr indent="-457200">
              <a:buFontTx/>
              <a:buAutoNum type="arabicPeriod"/>
            </a:pPr>
            <a:r>
              <a:rPr lang="en-US" altLang="en-US" i="1" dirty="0"/>
              <a:t>Understand the </a:t>
            </a:r>
            <a:r>
              <a:rPr lang="en-US" altLang="en-US" b="1" i="1" dirty="0"/>
              <a:t>components and steps of a strategic planning process</a:t>
            </a:r>
            <a:r>
              <a:rPr lang="en-US" altLang="en-US" i="1" dirty="0"/>
              <a:t> and how the process can apply to your organization.</a:t>
            </a:r>
          </a:p>
          <a:p>
            <a:pPr indent="-457200">
              <a:buFontTx/>
              <a:buAutoNum type="arabicPeriod"/>
            </a:pPr>
            <a:endParaRPr lang="en-US" altLang="en-US" i="1" dirty="0"/>
          </a:p>
          <a:p>
            <a:pPr indent="-457200">
              <a:buFontTx/>
              <a:buAutoNum type="arabicPeriod"/>
            </a:pPr>
            <a:r>
              <a:rPr lang="en-US" altLang="en-US" i="1" dirty="0"/>
              <a:t>Appreciate the </a:t>
            </a:r>
            <a:r>
              <a:rPr lang="en-US" altLang="en-US" b="1" i="1" dirty="0"/>
              <a:t>interrelationships</a:t>
            </a:r>
            <a:r>
              <a:rPr lang="en-US" altLang="en-US" i="1" dirty="0"/>
              <a:t> between strategic planning, fund and resource development planning, and program evaluation &amp; planning. </a:t>
            </a:r>
          </a:p>
          <a:p>
            <a:pPr indent="-457200">
              <a:buFontTx/>
              <a:buAutoNum type="arabicPeriod"/>
            </a:pPr>
            <a:endParaRPr lang="en-US" altLang="en-US" i="1" dirty="0"/>
          </a:p>
          <a:p>
            <a:pPr indent="-457200">
              <a:buFontTx/>
              <a:buAutoNum type="arabicPeriod"/>
            </a:pPr>
            <a:r>
              <a:rPr lang="en-US" altLang="en-US" i="1" dirty="0"/>
              <a:t>Develop your </a:t>
            </a:r>
            <a:r>
              <a:rPr lang="en-US" altLang="en-US" b="1" dirty="0"/>
              <a:t>Plan to Do Planning</a:t>
            </a:r>
            <a:r>
              <a:rPr lang="en-US" altLang="en-US" i="1" dirty="0"/>
              <a:t>. </a:t>
            </a:r>
          </a:p>
          <a:p>
            <a:pPr marL="533400" indent="-533400">
              <a:buFontTx/>
              <a:buAutoNum type="arabicPeriod"/>
            </a:pPr>
            <a:endParaRPr lang="en-US" altLang="en-US" sz="2400" dirty="0"/>
          </a:p>
        </p:txBody>
      </p:sp>
    </p:spTree>
    <p:extLst>
      <p:ext uri="{BB962C8B-B14F-4D97-AF65-F5344CB8AC3E}">
        <p14:creationId xmlns:p14="http://schemas.microsoft.com/office/powerpoint/2010/main" val="26799818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27" y="965626"/>
            <a:ext cx="4511722" cy="2009586"/>
          </a:xfrm>
        </p:spPr>
        <p:txBody>
          <a:bodyPr>
            <a:normAutofit fontScale="90000"/>
          </a:bodyPr>
          <a:lstStyle/>
          <a:p>
            <a:r>
              <a:rPr lang="en-US" sz="6700" dirty="0"/>
              <a:t>Polls</a:t>
            </a:r>
            <a:br>
              <a:rPr lang="en-US" u="sng" dirty="0"/>
            </a:br>
            <a:r>
              <a:rPr lang="en-US" u="sng" dirty="0"/>
              <a:t>Your</a:t>
            </a:r>
            <a:r>
              <a:rPr lang="en-US" dirty="0"/>
              <a:t> Strategic Planning Experience</a:t>
            </a:r>
          </a:p>
        </p:txBody>
      </p:sp>
      <p:pic>
        <p:nvPicPr>
          <p:cNvPr id="3" name="Picture 2" descr="C:\Users\lrobin\AppData\Local\Microsoft\Windows\Temporary Internet Files\Content.IE5\ORHH34FM\MP9004074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552" y="0"/>
            <a:ext cx="5496448" cy="68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2212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C579-0618-9283-3FED-BD15C18C4CE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C079F79-C596-EA25-5171-14A3DD7B2F1C}"/>
              </a:ext>
            </a:extLst>
          </p:cNvPr>
          <p:cNvSpPr>
            <a:spLocks noGrp="1"/>
          </p:cNvSpPr>
          <p:nvPr>
            <p:ph idx="1"/>
          </p:nvPr>
        </p:nvSpPr>
        <p:spPr/>
        <p:txBody>
          <a:bodyPr/>
          <a:lstStyle/>
          <a:p>
            <a:pPr marL="517525" indent="-517525">
              <a:buFont typeface="Wingdings" panose="05000000000000000000" pitchFamily="2" charset="2"/>
              <a:buChar char="ü"/>
            </a:pPr>
            <a:r>
              <a:rPr lang="en-US" dirty="0"/>
              <a:t>Defining Planning and Strategic Planning</a:t>
            </a:r>
          </a:p>
          <a:p>
            <a:pPr marL="517525" indent="-517525">
              <a:buFont typeface="Wingdings" panose="05000000000000000000" pitchFamily="2" charset="2"/>
              <a:buChar char="ü"/>
            </a:pPr>
            <a:r>
              <a:rPr lang="en-US" dirty="0"/>
              <a:t>Setting the Context - Breaking Down the Beginning of the Process </a:t>
            </a:r>
          </a:p>
          <a:p>
            <a:pPr marL="517525" indent="-517525">
              <a:buFont typeface="Wingdings" panose="05000000000000000000" pitchFamily="2" charset="2"/>
              <a:buChar char="ü"/>
            </a:pPr>
            <a:r>
              <a:rPr lang="en-US" dirty="0"/>
              <a:t>Setting the Direction</a:t>
            </a:r>
          </a:p>
          <a:p>
            <a:pPr marL="517525" indent="-517525">
              <a:buFont typeface="Wingdings" panose="05000000000000000000" pitchFamily="2" charset="2"/>
              <a:buChar char="ü"/>
            </a:pPr>
            <a:r>
              <a:rPr lang="en-US" dirty="0"/>
              <a:t>Environmental Scan </a:t>
            </a:r>
          </a:p>
          <a:p>
            <a:pPr marL="517525" indent="-517525">
              <a:buFont typeface="Wingdings" panose="05000000000000000000" pitchFamily="2" charset="2"/>
              <a:buChar char="ü"/>
            </a:pPr>
            <a:r>
              <a:rPr lang="en-US" dirty="0"/>
              <a:t>Creating the Plan</a:t>
            </a:r>
          </a:p>
          <a:p>
            <a:pPr marL="517525" indent="-517525">
              <a:buFont typeface="Wingdings" panose="05000000000000000000" pitchFamily="2" charset="2"/>
              <a:buChar char="ü"/>
            </a:pPr>
            <a:r>
              <a:rPr lang="en-US" dirty="0"/>
              <a:t>Logic Model</a:t>
            </a:r>
          </a:p>
          <a:p>
            <a:pPr marL="517525" indent="-517525">
              <a:buFont typeface="Wingdings" panose="05000000000000000000" pitchFamily="2" charset="2"/>
              <a:buChar char="ü"/>
            </a:pPr>
            <a:r>
              <a:rPr lang="en-US" dirty="0"/>
              <a:t>Wrap- up</a:t>
            </a:r>
          </a:p>
        </p:txBody>
      </p:sp>
    </p:spTree>
    <p:extLst>
      <p:ext uri="{BB962C8B-B14F-4D97-AF65-F5344CB8AC3E}">
        <p14:creationId xmlns:p14="http://schemas.microsoft.com/office/powerpoint/2010/main" val="220467336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EE7C1A-18B4-37BB-4897-B060510A2E66}"/>
              </a:ext>
            </a:extLst>
          </p:cNvPr>
          <p:cNvSpPr>
            <a:spLocks noGrp="1"/>
          </p:cNvSpPr>
          <p:nvPr>
            <p:ph type="ctrTitle"/>
          </p:nvPr>
        </p:nvSpPr>
        <p:spPr/>
        <p:txBody>
          <a:bodyPr/>
          <a:lstStyle/>
          <a:p>
            <a:r>
              <a:rPr lang="en-US" b="1" dirty="0"/>
              <a:t>Defining Planning and Strategic Planning</a:t>
            </a:r>
          </a:p>
        </p:txBody>
      </p:sp>
      <p:sp>
        <p:nvSpPr>
          <p:cNvPr id="5" name="Subtitle 4">
            <a:extLst>
              <a:ext uri="{FF2B5EF4-FFF2-40B4-BE49-F238E27FC236}">
                <a16:creationId xmlns:a16="http://schemas.microsoft.com/office/drawing/2014/main" id="{5C555A4A-1131-942E-CA0C-766EDB1A233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328855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4" name="Picture 2" descr="http://tse2.mm.bing.net/th?id=OIP.M99dc5cb161579b083a9c6666d8e4b561H0&amp;pid=15.1"/>
          <p:cNvPicPr>
            <a:picLocks noChangeAspect="1" noChangeArrowheads="1"/>
          </p:cNvPicPr>
          <p:nvPr/>
        </p:nvPicPr>
        <p:blipFill rotWithShape="1">
          <a:blip r:embed="rId3">
            <a:extLst>
              <a:ext uri="{28A0092B-C50C-407E-A947-70E740481C1C}">
                <a14:useLocalDpi xmlns:a14="http://schemas.microsoft.com/office/drawing/2010/main" val="0"/>
              </a:ext>
            </a:extLst>
          </a:blip>
          <a:srcRect t="4935" b="1724"/>
          <a:stretch/>
        </p:blipFill>
        <p:spPr bwMode="auto">
          <a:xfrm>
            <a:off x="0" y="-97169"/>
            <a:ext cx="12192000" cy="6383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2027" y="283238"/>
            <a:ext cx="10515600" cy="1325563"/>
          </a:xfrm>
        </p:spPr>
        <p:txBody>
          <a:bodyPr>
            <a:normAutofit/>
          </a:bodyPr>
          <a:lstStyle/>
          <a:p>
            <a:r>
              <a:rPr lang="en-US" b="1" dirty="0">
                <a:solidFill>
                  <a:schemeClr val="bg1"/>
                </a:solidFill>
              </a:rPr>
              <a:t>Why Plan?</a:t>
            </a:r>
          </a:p>
        </p:txBody>
      </p:sp>
    </p:spTree>
    <p:extLst>
      <p:ext uri="{BB962C8B-B14F-4D97-AF65-F5344CB8AC3E}">
        <p14:creationId xmlns:p14="http://schemas.microsoft.com/office/powerpoint/2010/main" val="39989191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heme1">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eme1">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6CB306AE33CA4C88AC72B7E787097A" ma:contentTypeVersion="18" ma:contentTypeDescription="Create a new document." ma:contentTypeScope="" ma:versionID="05601bb3e42a63bd730f241b6fbeb952">
  <xsd:schema xmlns:xsd="http://www.w3.org/2001/XMLSchema" xmlns:xs="http://www.w3.org/2001/XMLSchema" xmlns:p="http://schemas.microsoft.com/office/2006/metadata/properties" xmlns:ns2="f50e2c09-7393-4a5a-b717-e00584f3f9ed" xmlns:ns3="9c9ee47e-296a-4d26-b015-0906f3a760c4" targetNamespace="http://schemas.microsoft.com/office/2006/metadata/properties" ma:root="true" ma:fieldsID="9e564fbeba92ff34d759a35acec929ad" ns2:_="" ns3:_="">
    <xsd:import namespace="f50e2c09-7393-4a5a-b717-e00584f3f9ed"/>
    <xsd:import namespace="9c9ee47e-296a-4d26-b015-0906f3a760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e2c09-7393-4a5a-b717-e00584f3f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4423267-9a46-4181-8a86-309ed6f964e0"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9ee47e-296a-4d26-b015-0906f3a760c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39d4e0-29d1-48c4-ba97-c4c5c874198e}" ma:internalName="TaxCatchAll" ma:showField="CatchAllData" ma:web="9c9ee47e-296a-4d26-b015-0906f3a760c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0e2c09-7393-4a5a-b717-e00584f3f9ed">
      <Terms xmlns="http://schemas.microsoft.com/office/infopath/2007/PartnerControls"/>
    </lcf76f155ced4ddcb4097134ff3c332f>
    <TaxCatchAll xmlns="9c9ee47e-296a-4d26-b015-0906f3a760c4" xsi:nil="true"/>
    <SharedWithUsers xmlns="9c9ee47e-296a-4d26-b015-0906f3a760c4">
      <UserInfo>
        <DisplayName>Maura Harrington</DisplayName>
        <AccountId>33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293188-B8B1-4277-8DAF-DD5C4B194A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0e2c09-7393-4a5a-b717-e00584f3f9ed"/>
    <ds:schemaRef ds:uri="9c9ee47e-296a-4d26-b015-0906f3a76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3010C1-F101-47DA-9475-F91672AF5571}">
  <ds:schemaRefs>
    <ds:schemaRef ds:uri="http://purl.org/dc/dcmitype/"/>
    <ds:schemaRef ds:uri="http://schemas.openxmlformats.org/package/2006/metadata/core-properties"/>
    <ds:schemaRef ds:uri="9c9ee47e-296a-4d26-b015-0906f3a760c4"/>
    <ds:schemaRef ds:uri="http://schemas.microsoft.com/office/2006/documentManagement/types"/>
    <ds:schemaRef ds:uri="http://schemas.microsoft.com/office/infopath/2007/PartnerControls"/>
    <ds:schemaRef ds:uri="http://purl.org/dc/terms/"/>
    <ds:schemaRef ds:uri="http://www.w3.org/XML/1998/namespace"/>
    <ds:schemaRef ds:uri="f50e2c09-7393-4a5a-b717-e00584f3f9e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11E461E-7C64-4C1D-9487-8F0A472866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2459</TotalTime>
  <Words>2698</Words>
  <Application>Microsoft Office PowerPoint</Application>
  <PresentationFormat>Widescreen</PresentationFormat>
  <Paragraphs>393</Paragraphs>
  <Slides>45</Slides>
  <Notes>26</Notes>
  <HiddenSlides>2</HiddenSlides>
  <MMClips>0</MMClips>
  <ScaleCrop>false</ScaleCrop>
  <HeadingPairs>
    <vt:vector size="4" baseType="variant">
      <vt:variant>
        <vt:lpstr>Theme</vt:lpstr>
      </vt:variant>
      <vt:variant>
        <vt:i4>4</vt:i4>
      </vt:variant>
      <vt:variant>
        <vt:lpstr>Slide Titles</vt:lpstr>
      </vt:variant>
      <vt:variant>
        <vt:i4>45</vt:i4>
      </vt:variant>
    </vt:vector>
  </HeadingPairs>
  <TitlesOfParts>
    <vt:vector size="49" baseType="lpstr">
      <vt:lpstr>Office Theme</vt:lpstr>
      <vt:lpstr>Theme1</vt:lpstr>
      <vt:lpstr>1_Theme1</vt:lpstr>
      <vt:lpstr>Custom Design</vt:lpstr>
      <vt:lpstr>Defining the Strategic Plan November 1, 2023  Instructor: Leslie Robin , CNM, Senior Strategist lrobin@cnmsocal.org</vt:lpstr>
      <vt:lpstr>Getting to Know You</vt:lpstr>
      <vt:lpstr>Expectations</vt:lpstr>
      <vt:lpstr>Ground Rules</vt:lpstr>
      <vt:lpstr>Intended Outcomes</vt:lpstr>
      <vt:lpstr>Polls Your Strategic Planning Experience</vt:lpstr>
      <vt:lpstr>Agenda</vt:lpstr>
      <vt:lpstr>Defining Planning and Strategic Planning</vt:lpstr>
      <vt:lpstr>Why Plan?</vt:lpstr>
      <vt:lpstr>What is Strategy?</vt:lpstr>
      <vt:lpstr>What is Strategy?</vt:lpstr>
      <vt:lpstr>What makes the plan strategic?</vt:lpstr>
      <vt:lpstr>What is Strategic Planning?</vt:lpstr>
      <vt:lpstr>PowerPoint Presentation</vt:lpstr>
      <vt:lpstr>PowerPoint Presentation</vt:lpstr>
      <vt:lpstr>Types of Plans</vt:lpstr>
      <vt:lpstr>What is the path?</vt:lpstr>
      <vt:lpstr>Setting the Context – Breaking Down the Beginning of the Process</vt:lpstr>
      <vt:lpstr>Determining Readiness</vt:lpstr>
      <vt:lpstr>Plan to Plan Worksheet</vt:lpstr>
      <vt:lpstr>Meaningful Engagement</vt:lpstr>
      <vt:lpstr>Setting the Direction</vt:lpstr>
      <vt:lpstr>Defining Some Terms</vt:lpstr>
      <vt:lpstr>Mission</vt:lpstr>
      <vt:lpstr>Tweet your Mission</vt:lpstr>
      <vt:lpstr>Values We Believe . . .</vt:lpstr>
      <vt:lpstr>PowerPoint Presentation</vt:lpstr>
      <vt:lpstr>Environmental Scan</vt:lpstr>
      <vt:lpstr>Assessing The Environment</vt:lpstr>
      <vt:lpstr>What types of information will be helpful to information the Strategic Planning Process?</vt:lpstr>
      <vt:lpstr>SWOT Analysis</vt:lpstr>
      <vt:lpstr>Creating the Plan</vt:lpstr>
      <vt:lpstr>Typical Strategic Plan</vt:lpstr>
      <vt:lpstr>Major Priority Areas</vt:lpstr>
      <vt:lpstr>SMARTIE Objectives</vt:lpstr>
      <vt:lpstr>Team Conversation &amp; Putting it on Paper</vt:lpstr>
      <vt:lpstr>Logic Model</vt:lpstr>
      <vt:lpstr>What is a Logic Model?</vt:lpstr>
      <vt:lpstr>PowerPoint Presentation</vt:lpstr>
      <vt:lpstr>PowerPoint Presentation</vt:lpstr>
      <vt:lpstr>PowerPoint Presentation</vt:lpstr>
      <vt:lpstr>Wrap up and Reflection</vt:lpstr>
      <vt:lpstr>Considering a Consultant</vt:lpstr>
      <vt:lpstr>Reflections from the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Lindquist</dc:creator>
  <cp:lastModifiedBy>Leslie Robin</cp:lastModifiedBy>
  <cp:revision>3</cp:revision>
  <cp:lastPrinted>2023-01-19T17:58:12Z</cp:lastPrinted>
  <dcterms:created xsi:type="dcterms:W3CDTF">2019-11-21T00:40:34Z</dcterms:created>
  <dcterms:modified xsi:type="dcterms:W3CDTF">2024-03-05T17:26:50Z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0x010100BD6CB306AE33CA4C88AC72B7E787097A</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